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2"/>
  </p:sldMasterIdLst>
  <p:notesMasterIdLst>
    <p:notesMasterId r:id="rId17"/>
  </p:notesMasterIdLst>
  <p:handoutMasterIdLst>
    <p:handoutMasterId r:id="rId18"/>
  </p:handoutMasterIdLst>
  <p:sldIdLst>
    <p:sldId id="277" r:id="rId3"/>
    <p:sldId id="288" r:id="rId4"/>
    <p:sldId id="276" r:id="rId5"/>
    <p:sldId id="279" r:id="rId6"/>
    <p:sldId id="280" r:id="rId7"/>
    <p:sldId id="278" r:id="rId8"/>
    <p:sldId id="281" r:id="rId9"/>
    <p:sldId id="283" r:id="rId10"/>
    <p:sldId id="284" r:id="rId11"/>
    <p:sldId id="282" r:id="rId12"/>
    <p:sldId id="285" r:id="rId13"/>
    <p:sldId id="287" r:id="rId14"/>
    <p:sldId id="286" r:id="rId15"/>
    <p:sldId id="289" r:id="rId16"/>
  </p:sldIdLst>
  <p:sldSz cx="9144000" cy="6858000" type="screen4x3"/>
  <p:notesSz cx="6858000" cy="9144000"/>
  <p:defaultTextStyle>
    <a:lvl1pPr marL="0" algn="l" rtl="0" latinLnBrk="0">
      <a:defRPr kern="1200">
        <a:solidFill>
          <a:schemeClr val="tx1"/>
        </a:solidFill>
        <a:latin typeface="+mn-lt"/>
        <a:ea typeface="+mn-ea"/>
        <a:cs typeface="+mn-cs"/>
      </a:defRPr>
    </a:lvl1pPr>
    <a:lvl2pPr marL="457200" algn="l" rtl="0" latinLnBrk="0">
      <a:defRPr kern="1200">
        <a:solidFill>
          <a:schemeClr val="tx1"/>
        </a:solidFill>
        <a:latin typeface="+mn-lt"/>
        <a:ea typeface="+mn-ea"/>
        <a:cs typeface="+mn-cs"/>
      </a:defRPr>
    </a:lvl2pPr>
    <a:lvl3pPr marL="914400" algn="l" rtl="0" latinLnBrk="0">
      <a:defRPr kern="1200">
        <a:solidFill>
          <a:schemeClr val="tx1"/>
        </a:solidFill>
        <a:latin typeface="+mn-lt"/>
        <a:ea typeface="+mn-ea"/>
        <a:cs typeface="+mn-cs"/>
      </a:defRPr>
    </a:lvl3pPr>
    <a:lvl4pPr marL="1371600" algn="l" rtl="0" latinLnBrk="0">
      <a:defRPr kern="1200">
        <a:solidFill>
          <a:schemeClr val="tx1"/>
        </a:solidFill>
        <a:latin typeface="+mn-lt"/>
        <a:ea typeface="+mn-ea"/>
        <a:cs typeface="+mn-cs"/>
      </a:defRPr>
    </a:lvl4pPr>
    <a:lvl5pPr marL="1828800" algn="l" rtl="0" latinLnBrk="0">
      <a:defRPr kern="1200">
        <a:solidFill>
          <a:schemeClr val="tx1"/>
        </a:solidFill>
        <a:latin typeface="+mn-lt"/>
        <a:ea typeface="+mn-ea"/>
        <a:cs typeface="+mn-cs"/>
      </a:defRPr>
    </a:lvl5pPr>
    <a:lvl6pPr marL="2286000" algn="l" rtl="0" latinLnBrk="0">
      <a:defRPr kern="1200">
        <a:solidFill>
          <a:schemeClr val="tx1"/>
        </a:solidFill>
        <a:latin typeface="+mn-lt"/>
        <a:ea typeface="+mn-ea"/>
        <a:cs typeface="+mn-cs"/>
      </a:defRPr>
    </a:lvl6pPr>
    <a:lvl7pPr marL="2743200" algn="l" rtl="0" latinLnBrk="0">
      <a:defRPr kern="1200">
        <a:solidFill>
          <a:schemeClr val="tx1"/>
        </a:solidFill>
        <a:latin typeface="+mn-lt"/>
        <a:ea typeface="+mn-ea"/>
        <a:cs typeface="+mn-cs"/>
      </a:defRPr>
    </a:lvl7pPr>
    <a:lvl8pPr marL="3200400" algn="l" rtl="0" latinLnBrk="0">
      <a:defRPr kern="1200">
        <a:solidFill>
          <a:schemeClr val="tx1"/>
        </a:solidFill>
        <a:latin typeface="+mn-lt"/>
        <a:ea typeface="+mn-ea"/>
        <a:cs typeface="+mn-cs"/>
      </a:defRPr>
    </a:lvl8pPr>
    <a:lvl9pPr marL="3657600" algn="l" rtl="0" latinLnBrk="0">
      <a:defRPr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FF2"/>
    <a:srgbClr val="8BEA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23" autoAdjust="0"/>
    <p:restoredTop sz="94730" autoAdjust="0"/>
  </p:normalViewPr>
  <p:slideViewPr>
    <p:cSldViewPr>
      <p:cViewPr varScale="1">
        <p:scale>
          <a:sx n="82" d="100"/>
          <a:sy n="82" d="100"/>
        </p:scale>
        <p:origin x="90"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98" d="100"/>
          <a:sy n="98" d="100"/>
        </p:scale>
        <p:origin x="-259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E9ED78-7F80-4A7E-A5B3-B6603E069CA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E2CFF6A2-839B-4F9D-A912-F76F9EF69C7C}">
      <dgm:prSet phldrT="[Text]"/>
      <dgm:spPr/>
      <dgm:t>
        <a:bodyPr/>
        <a:lstStyle/>
        <a:p>
          <a:r>
            <a:rPr lang="en-US" dirty="0" smtClean="0"/>
            <a:t>All Eligible</a:t>
          </a:r>
          <a:endParaRPr lang="en-US" dirty="0"/>
        </a:p>
      </dgm:t>
    </dgm:pt>
    <dgm:pt modelId="{0DF56640-2099-4802-858F-750A07DA9BAF}" type="parTrans" cxnId="{4C1F8764-3B1A-4789-9B88-9C6DD0D1B833}">
      <dgm:prSet/>
      <dgm:spPr/>
      <dgm:t>
        <a:bodyPr/>
        <a:lstStyle/>
        <a:p>
          <a:endParaRPr lang="en-US"/>
        </a:p>
      </dgm:t>
    </dgm:pt>
    <dgm:pt modelId="{3D85479D-81B9-4E5A-8423-B3A75B0A1252}" type="sibTrans" cxnId="{4C1F8764-3B1A-4789-9B88-9C6DD0D1B833}">
      <dgm:prSet/>
      <dgm:spPr/>
      <dgm:t>
        <a:bodyPr/>
        <a:lstStyle/>
        <a:p>
          <a:endParaRPr lang="en-US"/>
        </a:p>
      </dgm:t>
    </dgm:pt>
    <dgm:pt modelId="{8C8D41BC-2D7D-4D09-A1E7-DF6F18CA110C}">
      <dgm:prSet phldrT="[Text]"/>
      <dgm:spPr/>
      <dgm:t>
        <a:bodyPr/>
        <a:lstStyle/>
        <a:p>
          <a:r>
            <a:rPr lang="en-US" dirty="0" smtClean="0"/>
            <a:t>Project/Program</a:t>
          </a:r>
          <a:endParaRPr lang="en-US" dirty="0"/>
        </a:p>
      </dgm:t>
    </dgm:pt>
    <dgm:pt modelId="{D9E8BC18-ABC6-4413-8D63-C4761A6B3E86}" type="parTrans" cxnId="{995E0035-A4BB-4A47-A57B-00833ED1E954}">
      <dgm:prSet/>
      <dgm:spPr>
        <a:ln>
          <a:solidFill>
            <a:schemeClr val="accent1">
              <a:lumMod val="75000"/>
            </a:schemeClr>
          </a:solidFill>
        </a:ln>
      </dgm:spPr>
      <dgm:t>
        <a:bodyPr/>
        <a:lstStyle/>
        <a:p>
          <a:endParaRPr lang="en-US"/>
        </a:p>
      </dgm:t>
    </dgm:pt>
    <dgm:pt modelId="{865DF88C-9583-4B9F-9584-CB8F9992F13A}" type="sibTrans" cxnId="{995E0035-A4BB-4A47-A57B-00833ED1E954}">
      <dgm:prSet/>
      <dgm:spPr/>
      <dgm:t>
        <a:bodyPr/>
        <a:lstStyle/>
        <a:p>
          <a:endParaRPr lang="en-US"/>
        </a:p>
      </dgm:t>
    </dgm:pt>
    <dgm:pt modelId="{B2B583DA-DE9B-4EB7-A724-1F6CB49EEF5B}">
      <dgm:prSet phldrT="[Text]"/>
      <dgm:spPr/>
      <dgm:t>
        <a:bodyPr/>
        <a:lstStyle/>
        <a:p>
          <a:r>
            <a:rPr lang="en-US" dirty="0" smtClean="0"/>
            <a:t>Business Integration</a:t>
          </a:r>
          <a:endParaRPr lang="en-US" dirty="0"/>
        </a:p>
      </dgm:t>
    </dgm:pt>
    <dgm:pt modelId="{92C7EE31-D82C-4D91-9FA1-7869816F940F}" type="parTrans" cxnId="{17EA7AE8-95F3-4BA5-BCFB-2681F6CF22C4}">
      <dgm:prSet/>
      <dgm:spPr>
        <a:ln>
          <a:solidFill>
            <a:schemeClr val="accent1">
              <a:lumMod val="75000"/>
            </a:schemeClr>
          </a:solidFill>
        </a:ln>
      </dgm:spPr>
      <dgm:t>
        <a:bodyPr/>
        <a:lstStyle/>
        <a:p>
          <a:endParaRPr lang="en-US"/>
        </a:p>
      </dgm:t>
    </dgm:pt>
    <dgm:pt modelId="{87568593-81A6-4A03-90A7-CDF88A4513BE}" type="sibTrans" cxnId="{17EA7AE8-95F3-4BA5-BCFB-2681F6CF22C4}">
      <dgm:prSet/>
      <dgm:spPr/>
      <dgm:t>
        <a:bodyPr/>
        <a:lstStyle/>
        <a:p>
          <a:endParaRPr lang="en-US"/>
        </a:p>
      </dgm:t>
    </dgm:pt>
    <dgm:pt modelId="{5A1CB26E-CCAD-47BA-AEC8-6D9F04CCCF4E}">
      <dgm:prSet phldrT="[Text]"/>
      <dgm:spPr/>
      <dgm:t>
        <a:bodyPr/>
        <a:lstStyle/>
        <a:p>
          <a:r>
            <a:rPr lang="en-US" dirty="0" smtClean="0"/>
            <a:t>Pre-Start-Up Credit</a:t>
          </a:r>
          <a:endParaRPr lang="en-US" dirty="0"/>
        </a:p>
      </dgm:t>
    </dgm:pt>
    <dgm:pt modelId="{8A33E781-4671-4989-8BEC-486226256E1C}" type="parTrans" cxnId="{92818F4C-D85D-45E6-B0A0-8FB0626B0E47}">
      <dgm:prSet/>
      <dgm:spPr>
        <a:ln>
          <a:solidFill>
            <a:schemeClr val="accent1">
              <a:lumMod val="75000"/>
            </a:schemeClr>
          </a:solidFill>
        </a:ln>
      </dgm:spPr>
      <dgm:t>
        <a:bodyPr/>
        <a:lstStyle/>
        <a:p>
          <a:endParaRPr lang="en-US"/>
        </a:p>
      </dgm:t>
    </dgm:pt>
    <dgm:pt modelId="{19C94688-E7D3-4A26-9101-A4387375287C}" type="sibTrans" cxnId="{92818F4C-D85D-45E6-B0A0-8FB0626B0E47}">
      <dgm:prSet/>
      <dgm:spPr/>
      <dgm:t>
        <a:bodyPr/>
        <a:lstStyle/>
        <a:p>
          <a:endParaRPr lang="en-US"/>
        </a:p>
      </dgm:t>
    </dgm:pt>
    <dgm:pt modelId="{869A52E1-53E4-4A11-AD2C-4960279694A7}">
      <dgm:prSet phldrT="[Text]"/>
      <dgm:spPr/>
      <dgm:t>
        <a:bodyPr/>
        <a:lstStyle/>
        <a:p>
          <a:r>
            <a:rPr lang="en-US" dirty="0" smtClean="0"/>
            <a:t>Government/</a:t>
          </a:r>
        </a:p>
        <a:p>
          <a:r>
            <a:rPr lang="en-US" dirty="0" smtClean="0"/>
            <a:t>Private/Public</a:t>
          </a:r>
          <a:endParaRPr lang="en-US" dirty="0"/>
        </a:p>
      </dgm:t>
    </dgm:pt>
    <dgm:pt modelId="{E9244257-6F4C-45D8-8915-BD038FD690C8}" type="parTrans" cxnId="{017BAAEB-09B5-4EE3-A76E-46E08A628895}">
      <dgm:prSet/>
      <dgm:spPr>
        <a:ln>
          <a:solidFill>
            <a:schemeClr val="accent1">
              <a:lumMod val="75000"/>
            </a:schemeClr>
          </a:solidFill>
        </a:ln>
      </dgm:spPr>
      <dgm:t>
        <a:bodyPr/>
        <a:lstStyle/>
        <a:p>
          <a:endParaRPr lang="en-US"/>
        </a:p>
      </dgm:t>
    </dgm:pt>
    <dgm:pt modelId="{DA1C4F65-CB3E-43A7-AB38-8A317FCE440C}" type="sibTrans" cxnId="{017BAAEB-09B5-4EE3-A76E-46E08A628895}">
      <dgm:prSet/>
      <dgm:spPr/>
      <dgm:t>
        <a:bodyPr/>
        <a:lstStyle/>
        <a:p>
          <a:endParaRPr lang="en-US"/>
        </a:p>
      </dgm:t>
    </dgm:pt>
    <dgm:pt modelId="{78EF38B4-EF55-4D52-B42A-9E93ACA90FE6}">
      <dgm:prSet phldrT="[Text]"/>
      <dgm:spPr/>
      <dgm:t>
        <a:bodyPr/>
        <a:lstStyle/>
        <a:p>
          <a:r>
            <a:rPr lang="en-US" dirty="0" smtClean="0"/>
            <a:t>Structure/ </a:t>
          </a:r>
          <a:r>
            <a:rPr lang="en-US" dirty="0" smtClean="0"/>
            <a:t>Authority/ Shares</a:t>
          </a:r>
          <a:endParaRPr lang="en-US" dirty="0"/>
        </a:p>
      </dgm:t>
    </dgm:pt>
    <dgm:pt modelId="{48C3518D-54C7-4673-B923-033ED6C4BB14}" type="parTrans" cxnId="{60968626-A7AF-4CC6-8786-E219BE075D23}">
      <dgm:prSet/>
      <dgm:spPr>
        <a:ln>
          <a:solidFill>
            <a:schemeClr val="accent1">
              <a:lumMod val="75000"/>
            </a:schemeClr>
          </a:solidFill>
        </a:ln>
      </dgm:spPr>
      <dgm:t>
        <a:bodyPr/>
        <a:lstStyle/>
        <a:p>
          <a:endParaRPr lang="en-US"/>
        </a:p>
      </dgm:t>
    </dgm:pt>
    <dgm:pt modelId="{8465BD05-EC0F-40C3-8570-6C258A37789B}" type="sibTrans" cxnId="{60968626-A7AF-4CC6-8786-E219BE075D23}">
      <dgm:prSet/>
      <dgm:spPr/>
      <dgm:t>
        <a:bodyPr/>
        <a:lstStyle/>
        <a:p>
          <a:endParaRPr lang="en-US"/>
        </a:p>
      </dgm:t>
    </dgm:pt>
    <dgm:pt modelId="{4D68A2A0-CDF8-4BE5-A9A6-603309E4A2F9}">
      <dgm:prSet/>
      <dgm:spPr/>
      <dgm:t>
        <a:bodyPr/>
        <a:lstStyle/>
        <a:p>
          <a:r>
            <a:rPr lang="en-US" dirty="0" smtClean="0"/>
            <a:t>Conglomerate</a:t>
          </a:r>
          <a:endParaRPr lang="en-US" dirty="0"/>
        </a:p>
      </dgm:t>
    </dgm:pt>
    <dgm:pt modelId="{504CC774-8062-4466-A298-0DEDEDAF352C}" type="parTrans" cxnId="{8C40E976-50E6-452C-B3DB-828988CF0C9D}">
      <dgm:prSet/>
      <dgm:spPr>
        <a:ln>
          <a:solidFill>
            <a:schemeClr val="accent1">
              <a:lumMod val="75000"/>
            </a:schemeClr>
          </a:solidFill>
        </a:ln>
      </dgm:spPr>
      <dgm:t>
        <a:bodyPr/>
        <a:lstStyle/>
        <a:p>
          <a:endParaRPr lang="en-US"/>
        </a:p>
      </dgm:t>
    </dgm:pt>
    <dgm:pt modelId="{8E39E281-A532-49D1-8F4C-24C52808E925}" type="sibTrans" cxnId="{8C40E976-50E6-452C-B3DB-828988CF0C9D}">
      <dgm:prSet/>
      <dgm:spPr/>
      <dgm:t>
        <a:bodyPr/>
        <a:lstStyle/>
        <a:p>
          <a:endParaRPr lang="en-US"/>
        </a:p>
      </dgm:t>
    </dgm:pt>
    <dgm:pt modelId="{9762CC0C-4A6B-44DF-9470-8C4B4A9118B7}" type="pres">
      <dgm:prSet presAssocID="{7CE9ED78-7F80-4A7E-A5B3-B6603E069CAA}" presName="diagram" presStyleCnt="0">
        <dgm:presLayoutVars>
          <dgm:chPref val="1"/>
          <dgm:dir/>
          <dgm:animOne val="branch"/>
          <dgm:animLvl val="lvl"/>
          <dgm:resizeHandles val="exact"/>
        </dgm:presLayoutVars>
      </dgm:prSet>
      <dgm:spPr/>
      <dgm:t>
        <a:bodyPr/>
        <a:lstStyle/>
        <a:p>
          <a:endParaRPr lang="en-US"/>
        </a:p>
      </dgm:t>
    </dgm:pt>
    <dgm:pt modelId="{A19E4D66-6B12-4E48-B216-E1A293C1C86D}" type="pres">
      <dgm:prSet presAssocID="{E2CFF6A2-839B-4F9D-A912-F76F9EF69C7C}" presName="root1" presStyleCnt="0"/>
      <dgm:spPr/>
    </dgm:pt>
    <dgm:pt modelId="{87DE0412-67BC-4B0A-9E6E-E90DEB2F90BA}" type="pres">
      <dgm:prSet presAssocID="{E2CFF6A2-839B-4F9D-A912-F76F9EF69C7C}" presName="LevelOneTextNode" presStyleLbl="node0" presStyleIdx="0" presStyleCnt="1">
        <dgm:presLayoutVars>
          <dgm:chPref val="3"/>
        </dgm:presLayoutVars>
      </dgm:prSet>
      <dgm:spPr/>
      <dgm:t>
        <a:bodyPr/>
        <a:lstStyle/>
        <a:p>
          <a:endParaRPr lang="en-US"/>
        </a:p>
      </dgm:t>
    </dgm:pt>
    <dgm:pt modelId="{8E2B86A3-082E-4BEB-A1F7-8ADBA0B2215E}" type="pres">
      <dgm:prSet presAssocID="{E2CFF6A2-839B-4F9D-A912-F76F9EF69C7C}" presName="level2hierChild" presStyleCnt="0"/>
      <dgm:spPr/>
    </dgm:pt>
    <dgm:pt modelId="{B78E1064-4098-4AB3-A996-B520661E6BA9}" type="pres">
      <dgm:prSet presAssocID="{D9E8BC18-ABC6-4413-8D63-C4761A6B3E86}" presName="conn2-1" presStyleLbl="parChTrans1D2" presStyleIdx="0" presStyleCnt="2"/>
      <dgm:spPr/>
      <dgm:t>
        <a:bodyPr/>
        <a:lstStyle/>
        <a:p>
          <a:endParaRPr lang="en-US"/>
        </a:p>
      </dgm:t>
    </dgm:pt>
    <dgm:pt modelId="{82055404-15E9-4C7A-B6E2-4E617880D1A2}" type="pres">
      <dgm:prSet presAssocID="{D9E8BC18-ABC6-4413-8D63-C4761A6B3E86}" presName="connTx" presStyleLbl="parChTrans1D2" presStyleIdx="0" presStyleCnt="2"/>
      <dgm:spPr/>
      <dgm:t>
        <a:bodyPr/>
        <a:lstStyle/>
        <a:p>
          <a:endParaRPr lang="en-US"/>
        </a:p>
      </dgm:t>
    </dgm:pt>
    <dgm:pt modelId="{F19694FF-F43B-4B1A-974E-B13FF38C5B1C}" type="pres">
      <dgm:prSet presAssocID="{8C8D41BC-2D7D-4D09-A1E7-DF6F18CA110C}" presName="root2" presStyleCnt="0"/>
      <dgm:spPr/>
    </dgm:pt>
    <dgm:pt modelId="{65EC6D59-54EF-40E2-9F48-629452FD0882}" type="pres">
      <dgm:prSet presAssocID="{8C8D41BC-2D7D-4D09-A1E7-DF6F18CA110C}" presName="LevelTwoTextNode" presStyleLbl="node2" presStyleIdx="0" presStyleCnt="2">
        <dgm:presLayoutVars>
          <dgm:chPref val="3"/>
        </dgm:presLayoutVars>
      </dgm:prSet>
      <dgm:spPr/>
      <dgm:t>
        <a:bodyPr/>
        <a:lstStyle/>
        <a:p>
          <a:endParaRPr lang="en-US"/>
        </a:p>
      </dgm:t>
    </dgm:pt>
    <dgm:pt modelId="{23120CD9-9E6E-494B-BB5A-879E51BC9FE9}" type="pres">
      <dgm:prSet presAssocID="{8C8D41BC-2D7D-4D09-A1E7-DF6F18CA110C}" presName="level3hierChild" presStyleCnt="0"/>
      <dgm:spPr/>
    </dgm:pt>
    <dgm:pt modelId="{808E4451-754A-48BB-AAB4-578973DEAA8F}" type="pres">
      <dgm:prSet presAssocID="{92C7EE31-D82C-4D91-9FA1-7869816F940F}" presName="conn2-1" presStyleLbl="parChTrans1D3" presStyleIdx="0" presStyleCnt="3"/>
      <dgm:spPr/>
      <dgm:t>
        <a:bodyPr/>
        <a:lstStyle/>
        <a:p>
          <a:endParaRPr lang="en-US"/>
        </a:p>
      </dgm:t>
    </dgm:pt>
    <dgm:pt modelId="{B704681A-0F13-418F-8A47-B3B159E9A36B}" type="pres">
      <dgm:prSet presAssocID="{92C7EE31-D82C-4D91-9FA1-7869816F940F}" presName="connTx" presStyleLbl="parChTrans1D3" presStyleIdx="0" presStyleCnt="3"/>
      <dgm:spPr/>
      <dgm:t>
        <a:bodyPr/>
        <a:lstStyle/>
        <a:p>
          <a:endParaRPr lang="en-US"/>
        </a:p>
      </dgm:t>
    </dgm:pt>
    <dgm:pt modelId="{08B5A762-F27C-49ED-B715-2591E38AAF4C}" type="pres">
      <dgm:prSet presAssocID="{B2B583DA-DE9B-4EB7-A724-1F6CB49EEF5B}" presName="root2" presStyleCnt="0"/>
      <dgm:spPr/>
    </dgm:pt>
    <dgm:pt modelId="{45A01F93-BBE4-4455-BBAA-6E284143DBA6}" type="pres">
      <dgm:prSet presAssocID="{B2B583DA-DE9B-4EB7-A724-1F6CB49EEF5B}" presName="LevelTwoTextNode" presStyleLbl="node3" presStyleIdx="0" presStyleCnt="3" custScaleY="108059" custLinFactY="19913" custLinFactNeighborX="1780" custLinFactNeighborY="100000">
        <dgm:presLayoutVars>
          <dgm:chPref val="3"/>
        </dgm:presLayoutVars>
      </dgm:prSet>
      <dgm:spPr/>
      <dgm:t>
        <a:bodyPr/>
        <a:lstStyle/>
        <a:p>
          <a:endParaRPr lang="en-US"/>
        </a:p>
      </dgm:t>
    </dgm:pt>
    <dgm:pt modelId="{6EFF459D-AE3A-4A21-A093-CDFB70208352}" type="pres">
      <dgm:prSet presAssocID="{B2B583DA-DE9B-4EB7-A724-1F6CB49EEF5B}" presName="level3hierChild" presStyleCnt="0"/>
      <dgm:spPr/>
    </dgm:pt>
    <dgm:pt modelId="{3988F570-2FEE-42CE-B8F3-BA04BC7D39AD}" type="pres">
      <dgm:prSet presAssocID="{8A33E781-4671-4989-8BEC-486226256E1C}" presName="conn2-1" presStyleLbl="parChTrans1D3" presStyleIdx="1" presStyleCnt="3"/>
      <dgm:spPr/>
      <dgm:t>
        <a:bodyPr/>
        <a:lstStyle/>
        <a:p>
          <a:endParaRPr lang="en-US"/>
        </a:p>
      </dgm:t>
    </dgm:pt>
    <dgm:pt modelId="{ED1AC042-1A4E-4D6C-941B-C1EA048C32C0}" type="pres">
      <dgm:prSet presAssocID="{8A33E781-4671-4989-8BEC-486226256E1C}" presName="connTx" presStyleLbl="parChTrans1D3" presStyleIdx="1" presStyleCnt="3"/>
      <dgm:spPr/>
      <dgm:t>
        <a:bodyPr/>
        <a:lstStyle/>
        <a:p>
          <a:endParaRPr lang="en-US"/>
        </a:p>
      </dgm:t>
    </dgm:pt>
    <dgm:pt modelId="{55E943F8-9BB0-402D-A047-66D2D15AC788}" type="pres">
      <dgm:prSet presAssocID="{5A1CB26E-CCAD-47BA-AEC8-6D9F04CCCF4E}" presName="root2" presStyleCnt="0"/>
      <dgm:spPr/>
    </dgm:pt>
    <dgm:pt modelId="{E95F4677-C221-4CE9-9B8D-18EC360F9F20}" type="pres">
      <dgm:prSet presAssocID="{5A1CB26E-CCAD-47BA-AEC8-6D9F04CCCF4E}" presName="LevelTwoTextNode" presStyleLbl="node3" presStyleIdx="1" presStyleCnt="3" custLinFactY="-12982" custLinFactNeighborX="1780" custLinFactNeighborY="-100000">
        <dgm:presLayoutVars>
          <dgm:chPref val="3"/>
        </dgm:presLayoutVars>
      </dgm:prSet>
      <dgm:spPr/>
      <dgm:t>
        <a:bodyPr/>
        <a:lstStyle/>
        <a:p>
          <a:endParaRPr lang="en-US"/>
        </a:p>
      </dgm:t>
    </dgm:pt>
    <dgm:pt modelId="{DAAB40EC-7D0D-4DA0-951C-FB5106F5E9F6}" type="pres">
      <dgm:prSet presAssocID="{5A1CB26E-CCAD-47BA-AEC8-6D9F04CCCF4E}" presName="level3hierChild" presStyleCnt="0"/>
      <dgm:spPr/>
    </dgm:pt>
    <dgm:pt modelId="{49480005-6848-41FE-83A2-9118796B41BD}" type="pres">
      <dgm:prSet presAssocID="{E9244257-6F4C-45D8-8915-BD038FD690C8}" presName="conn2-1" presStyleLbl="parChTrans1D2" presStyleIdx="1" presStyleCnt="2"/>
      <dgm:spPr/>
      <dgm:t>
        <a:bodyPr/>
        <a:lstStyle/>
        <a:p>
          <a:endParaRPr lang="en-US"/>
        </a:p>
      </dgm:t>
    </dgm:pt>
    <dgm:pt modelId="{4D13322F-D148-4E70-83B0-7D84A083F20D}" type="pres">
      <dgm:prSet presAssocID="{E9244257-6F4C-45D8-8915-BD038FD690C8}" presName="connTx" presStyleLbl="parChTrans1D2" presStyleIdx="1" presStyleCnt="2"/>
      <dgm:spPr/>
      <dgm:t>
        <a:bodyPr/>
        <a:lstStyle/>
        <a:p>
          <a:endParaRPr lang="en-US"/>
        </a:p>
      </dgm:t>
    </dgm:pt>
    <dgm:pt modelId="{F2695121-83D8-4297-A561-231C9F9EFB8B}" type="pres">
      <dgm:prSet presAssocID="{869A52E1-53E4-4A11-AD2C-4960279694A7}" presName="root2" presStyleCnt="0"/>
      <dgm:spPr/>
    </dgm:pt>
    <dgm:pt modelId="{2946380F-87DE-46F7-9EFB-8579681B6D30}" type="pres">
      <dgm:prSet presAssocID="{869A52E1-53E4-4A11-AD2C-4960279694A7}" presName="LevelTwoTextNode" presStyleLbl="node2" presStyleIdx="1" presStyleCnt="2">
        <dgm:presLayoutVars>
          <dgm:chPref val="3"/>
        </dgm:presLayoutVars>
      </dgm:prSet>
      <dgm:spPr/>
      <dgm:t>
        <a:bodyPr/>
        <a:lstStyle/>
        <a:p>
          <a:endParaRPr lang="en-US"/>
        </a:p>
      </dgm:t>
    </dgm:pt>
    <dgm:pt modelId="{A5714D67-1C87-4C49-8419-D6A5C921602F}" type="pres">
      <dgm:prSet presAssocID="{869A52E1-53E4-4A11-AD2C-4960279694A7}" presName="level3hierChild" presStyleCnt="0"/>
      <dgm:spPr/>
    </dgm:pt>
    <dgm:pt modelId="{A45AD6D3-5759-4052-81E6-98BA0CE4FBE8}" type="pres">
      <dgm:prSet presAssocID="{48C3518D-54C7-4673-B923-033ED6C4BB14}" presName="conn2-1" presStyleLbl="parChTrans1D3" presStyleIdx="2" presStyleCnt="3"/>
      <dgm:spPr/>
      <dgm:t>
        <a:bodyPr/>
        <a:lstStyle/>
        <a:p>
          <a:endParaRPr lang="en-US"/>
        </a:p>
      </dgm:t>
    </dgm:pt>
    <dgm:pt modelId="{DD6D3256-D956-47E1-8BBC-0F9E60559F79}" type="pres">
      <dgm:prSet presAssocID="{48C3518D-54C7-4673-B923-033ED6C4BB14}" presName="connTx" presStyleLbl="parChTrans1D3" presStyleIdx="2" presStyleCnt="3"/>
      <dgm:spPr/>
      <dgm:t>
        <a:bodyPr/>
        <a:lstStyle/>
        <a:p>
          <a:endParaRPr lang="en-US"/>
        </a:p>
      </dgm:t>
    </dgm:pt>
    <dgm:pt modelId="{539F597B-D733-469B-B5FB-A05F14D56C47}" type="pres">
      <dgm:prSet presAssocID="{78EF38B4-EF55-4D52-B42A-9E93ACA90FE6}" presName="root2" presStyleCnt="0"/>
      <dgm:spPr/>
    </dgm:pt>
    <dgm:pt modelId="{45FC86DD-CC05-4172-8DBE-33AF88954FFF}" type="pres">
      <dgm:prSet presAssocID="{78EF38B4-EF55-4D52-B42A-9E93ACA90FE6}" presName="LevelTwoTextNode" presStyleLbl="node3" presStyleIdx="2" presStyleCnt="3">
        <dgm:presLayoutVars>
          <dgm:chPref val="3"/>
        </dgm:presLayoutVars>
      </dgm:prSet>
      <dgm:spPr/>
      <dgm:t>
        <a:bodyPr/>
        <a:lstStyle/>
        <a:p>
          <a:endParaRPr lang="en-US"/>
        </a:p>
      </dgm:t>
    </dgm:pt>
    <dgm:pt modelId="{226B000D-2233-49DD-8A2B-B9B2456439F4}" type="pres">
      <dgm:prSet presAssocID="{78EF38B4-EF55-4D52-B42A-9E93ACA90FE6}" presName="level3hierChild" presStyleCnt="0"/>
      <dgm:spPr/>
    </dgm:pt>
    <dgm:pt modelId="{4B9DCD27-620A-45A1-A3E0-66689A52B028}" type="pres">
      <dgm:prSet presAssocID="{504CC774-8062-4466-A298-0DEDEDAF352C}" presName="conn2-1" presStyleLbl="parChTrans1D4" presStyleIdx="0" presStyleCnt="1"/>
      <dgm:spPr/>
      <dgm:t>
        <a:bodyPr/>
        <a:lstStyle/>
        <a:p>
          <a:endParaRPr lang="en-US"/>
        </a:p>
      </dgm:t>
    </dgm:pt>
    <dgm:pt modelId="{F7250B43-ED91-4147-9FDD-72231CD2D9ED}" type="pres">
      <dgm:prSet presAssocID="{504CC774-8062-4466-A298-0DEDEDAF352C}" presName="connTx" presStyleLbl="parChTrans1D4" presStyleIdx="0" presStyleCnt="1"/>
      <dgm:spPr/>
      <dgm:t>
        <a:bodyPr/>
        <a:lstStyle/>
        <a:p>
          <a:endParaRPr lang="en-US"/>
        </a:p>
      </dgm:t>
    </dgm:pt>
    <dgm:pt modelId="{BC67E972-E578-4806-8F4F-ACBA46D852B0}" type="pres">
      <dgm:prSet presAssocID="{4D68A2A0-CDF8-4BE5-A9A6-603309E4A2F9}" presName="root2" presStyleCnt="0"/>
      <dgm:spPr/>
    </dgm:pt>
    <dgm:pt modelId="{AAD2D18B-7928-47A3-BD87-5C82DD56F052}" type="pres">
      <dgm:prSet presAssocID="{4D68A2A0-CDF8-4BE5-A9A6-603309E4A2F9}" presName="LevelTwoTextNode" presStyleLbl="node4" presStyleIdx="0" presStyleCnt="1">
        <dgm:presLayoutVars>
          <dgm:chPref val="3"/>
        </dgm:presLayoutVars>
      </dgm:prSet>
      <dgm:spPr/>
      <dgm:t>
        <a:bodyPr/>
        <a:lstStyle/>
        <a:p>
          <a:endParaRPr lang="en-US"/>
        </a:p>
      </dgm:t>
    </dgm:pt>
    <dgm:pt modelId="{848068FB-6821-4619-B0A9-C24DB641849B}" type="pres">
      <dgm:prSet presAssocID="{4D68A2A0-CDF8-4BE5-A9A6-603309E4A2F9}" presName="level3hierChild" presStyleCnt="0"/>
      <dgm:spPr/>
    </dgm:pt>
  </dgm:ptLst>
  <dgm:cxnLst>
    <dgm:cxn modelId="{C8D4321C-7917-4A57-8A37-90DCDEDF7584}" type="presOf" srcId="{92C7EE31-D82C-4D91-9FA1-7869816F940F}" destId="{808E4451-754A-48BB-AAB4-578973DEAA8F}" srcOrd="0" destOrd="0" presId="urn:microsoft.com/office/officeart/2005/8/layout/hierarchy2"/>
    <dgm:cxn modelId="{CBEDBB43-FEBB-497F-B314-9D17FEE0A5C9}" type="presOf" srcId="{48C3518D-54C7-4673-B923-033ED6C4BB14}" destId="{DD6D3256-D956-47E1-8BBC-0F9E60559F79}" srcOrd="1" destOrd="0" presId="urn:microsoft.com/office/officeart/2005/8/layout/hierarchy2"/>
    <dgm:cxn modelId="{7145AB61-55F7-4D73-AB24-305DEBAA718D}" type="presOf" srcId="{8A33E781-4671-4989-8BEC-486226256E1C}" destId="{3988F570-2FEE-42CE-B8F3-BA04BC7D39AD}" srcOrd="0" destOrd="0" presId="urn:microsoft.com/office/officeart/2005/8/layout/hierarchy2"/>
    <dgm:cxn modelId="{B690BA36-3F6E-42F6-B949-9EB356AE3DBF}" type="presOf" srcId="{48C3518D-54C7-4673-B923-033ED6C4BB14}" destId="{A45AD6D3-5759-4052-81E6-98BA0CE4FBE8}" srcOrd="0" destOrd="0" presId="urn:microsoft.com/office/officeart/2005/8/layout/hierarchy2"/>
    <dgm:cxn modelId="{18662BE6-1D93-43A2-9FAD-E66DA0D26534}" type="presOf" srcId="{504CC774-8062-4466-A298-0DEDEDAF352C}" destId="{F7250B43-ED91-4147-9FDD-72231CD2D9ED}" srcOrd="1" destOrd="0" presId="urn:microsoft.com/office/officeart/2005/8/layout/hierarchy2"/>
    <dgm:cxn modelId="{D9CCA86F-2D82-4DA1-8ED0-9A82F62BF36D}" type="presOf" srcId="{78EF38B4-EF55-4D52-B42A-9E93ACA90FE6}" destId="{45FC86DD-CC05-4172-8DBE-33AF88954FFF}" srcOrd="0" destOrd="0" presId="urn:microsoft.com/office/officeart/2005/8/layout/hierarchy2"/>
    <dgm:cxn modelId="{4A0148DE-C42F-424F-B3F6-9D1F3C00CD77}" type="presOf" srcId="{E2CFF6A2-839B-4F9D-A912-F76F9EF69C7C}" destId="{87DE0412-67BC-4B0A-9E6E-E90DEB2F90BA}" srcOrd="0" destOrd="0" presId="urn:microsoft.com/office/officeart/2005/8/layout/hierarchy2"/>
    <dgm:cxn modelId="{9E2B7025-0DA7-46D5-90A0-8C2E5F3358ED}" type="presOf" srcId="{92C7EE31-D82C-4D91-9FA1-7869816F940F}" destId="{B704681A-0F13-418F-8A47-B3B159E9A36B}" srcOrd="1" destOrd="0" presId="urn:microsoft.com/office/officeart/2005/8/layout/hierarchy2"/>
    <dgm:cxn modelId="{017BAAEB-09B5-4EE3-A76E-46E08A628895}" srcId="{E2CFF6A2-839B-4F9D-A912-F76F9EF69C7C}" destId="{869A52E1-53E4-4A11-AD2C-4960279694A7}" srcOrd="1" destOrd="0" parTransId="{E9244257-6F4C-45D8-8915-BD038FD690C8}" sibTransId="{DA1C4F65-CB3E-43A7-AB38-8A317FCE440C}"/>
    <dgm:cxn modelId="{92818F4C-D85D-45E6-B0A0-8FB0626B0E47}" srcId="{8C8D41BC-2D7D-4D09-A1E7-DF6F18CA110C}" destId="{5A1CB26E-CCAD-47BA-AEC8-6D9F04CCCF4E}" srcOrd="1" destOrd="0" parTransId="{8A33E781-4671-4989-8BEC-486226256E1C}" sibTransId="{19C94688-E7D3-4A26-9101-A4387375287C}"/>
    <dgm:cxn modelId="{B1D1FCF0-1728-474D-BF2C-194AFBB7AC0D}" type="presOf" srcId="{E9244257-6F4C-45D8-8915-BD038FD690C8}" destId="{4D13322F-D148-4E70-83B0-7D84A083F20D}" srcOrd="1" destOrd="0" presId="urn:microsoft.com/office/officeart/2005/8/layout/hierarchy2"/>
    <dgm:cxn modelId="{60968626-A7AF-4CC6-8786-E219BE075D23}" srcId="{869A52E1-53E4-4A11-AD2C-4960279694A7}" destId="{78EF38B4-EF55-4D52-B42A-9E93ACA90FE6}" srcOrd="0" destOrd="0" parTransId="{48C3518D-54C7-4673-B923-033ED6C4BB14}" sibTransId="{8465BD05-EC0F-40C3-8570-6C258A37789B}"/>
    <dgm:cxn modelId="{B9E50E58-9924-445B-A58F-636253BD0A9D}" type="presOf" srcId="{D9E8BC18-ABC6-4413-8D63-C4761A6B3E86}" destId="{82055404-15E9-4C7A-B6E2-4E617880D1A2}" srcOrd="1" destOrd="0" presId="urn:microsoft.com/office/officeart/2005/8/layout/hierarchy2"/>
    <dgm:cxn modelId="{4C1F8764-3B1A-4789-9B88-9C6DD0D1B833}" srcId="{7CE9ED78-7F80-4A7E-A5B3-B6603E069CAA}" destId="{E2CFF6A2-839B-4F9D-A912-F76F9EF69C7C}" srcOrd="0" destOrd="0" parTransId="{0DF56640-2099-4802-858F-750A07DA9BAF}" sibTransId="{3D85479D-81B9-4E5A-8423-B3A75B0A1252}"/>
    <dgm:cxn modelId="{46C10702-DE48-40E1-A4F0-98ED9A412B82}" type="presOf" srcId="{869A52E1-53E4-4A11-AD2C-4960279694A7}" destId="{2946380F-87DE-46F7-9EFB-8579681B6D30}" srcOrd="0" destOrd="0" presId="urn:microsoft.com/office/officeart/2005/8/layout/hierarchy2"/>
    <dgm:cxn modelId="{48BFFD6D-5271-47C0-B3EB-6A7F72077686}" type="presOf" srcId="{8A33E781-4671-4989-8BEC-486226256E1C}" destId="{ED1AC042-1A4E-4D6C-941B-C1EA048C32C0}" srcOrd="1" destOrd="0" presId="urn:microsoft.com/office/officeart/2005/8/layout/hierarchy2"/>
    <dgm:cxn modelId="{8023D601-46AF-42B1-93BF-CFFB66D1130B}" type="presOf" srcId="{8C8D41BC-2D7D-4D09-A1E7-DF6F18CA110C}" destId="{65EC6D59-54EF-40E2-9F48-629452FD0882}" srcOrd="0" destOrd="0" presId="urn:microsoft.com/office/officeart/2005/8/layout/hierarchy2"/>
    <dgm:cxn modelId="{BF4D9553-5E73-43D9-8E22-23466B6E5579}" type="presOf" srcId="{B2B583DA-DE9B-4EB7-A724-1F6CB49EEF5B}" destId="{45A01F93-BBE4-4455-BBAA-6E284143DBA6}" srcOrd="0" destOrd="0" presId="urn:microsoft.com/office/officeart/2005/8/layout/hierarchy2"/>
    <dgm:cxn modelId="{995E0035-A4BB-4A47-A57B-00833ED1E954}" srcId="{E2CFF6A2-839B-4F9D-A912-F76F9EF69C7C}" destId="{8C8D41BC-2D7D-4D09-A1E7-DF6F18CA110C}" srcOrd="0" destOrd="0" parTransId="{D9E8BC18-ABC6-4413-8D63-C4761A6B3E86}" sibTransId="{865DF88C-9583-4B9F-9584-CB8F9992F13A}"/>
    <dgm:cxn modelId="{7802037E-98BB-49A4-B303-0EF3E2B14ED5}" type="presOf" srcId="{D9E8BC18-ABC6-4413-8D63-C4761A6B3E86}" destId="{B78E1064-4098-4AB3-A996-B520661E6BA9}" srcOrd="0" destOrd="0" presId="urn:microsoft.com/office/officeart/2005/8/layout/hierarchy2"/>
    <dgm:cxn modelId="{C1952372-A1E8-477E-B8CA-3464B65A86BF}" type="presOf" srcId="{504CC774-8062-4466-A298-0DEDEDAF352C}" destId="{4B9DCD27-620A-45A1-A3E0-66689A52B028}" srcOrd="0" destOrd="0" presId="urn:microsoft.com/office/officeart/2005/8/layout/hierarchy2"/>
    <dgm:cxn modelId="{64CBB614-2E39-4EEC-83EC-C263733633DA}" type="presOf" srcId="{5A1CB26E-CCAD-47BA-AEC8-6D9F04CCCF4E}" destId="{E95F4677-C221-4CE9-9B8D-18EC360F9F20}" srcOrd="0" destOrd="0" presId="urn:microsoft.com/office/officeart/2005/8/layout/hierarchy2"/>
    <dgm:cxn modelId="{03205832-962A-4DCF-8349-4CCCF8D8411F}" type="presOf" srcId="{7CE9ED78-7F80-4A7E-A5B3-B6603E069CAA}" destId="{9762CC0C-4A6B-44DF-9470-8C4B4A9118B7}" srcOrd="0" destOrd="0" presId="urn:microsoft.com/office/officeart/2005/8/layout/hierarchy2"/>
    <dgm:cxn modelId="{F9D65B59-604D-4C4A-8D45-C3D58D91683A}" type="presOf" srcId="{4D68A2A0-CDF8-4BE5-A9A6-603309E4A2F9}" destId="{AAD2D18B-7928-47A3-BD87-5C82DD56F052}" srcOrd="0" destOrd="0" presId="urn:microsoft.com/office/officeart/2005/8/layout/hierarchy2"/>
    <dgm:cxn modelId="{17EA7AE8-95F3-4BA5-BCFB-2681F6CF22C4}" srcId="{8C8D41BC-2D7D-4D09-A1E7-DF6F18CA110C}" destId="{B2B583DA-DE9B-4EB7-A724-1F6CB49EEF5B}" srcOrd="0" destOrd="0" parTransId="{92C7EE31-D82C-4D91-9FA1-7869816F940F}" sibTransId="{87568593-81A6-4A03-90A7-CDF88A4513BE}"/>
    <dgm:cxn modelId="{8C40E976-50E6-452C-B3DB-828988CF0C9D}" srcId="{78EF38B4-EF55-4D52-B42A-9E93ACA90FE6}" destId="{4D68A2A0-CDF8-4BE5-A9A6-603309E4A2F9}" srcOrd="0" destOrd="0" parTransId="{504CC774-8062-4466-A298-0DEDEDAF352C}" sibTransId="{8E39E281-A532-49D1-8F4C-24C52808E925}"/>
    <dgm:cxn modelId="{B10E2137-8D94-49F7-8BFB-0DC507159088}" type="presOf" srcId="{E9244257-6F4C-45D8-8915-BD038FD690C8}" destId="{49480005-6848-41FE-83A2-9118796B41BD}" srcOrd="0" destOrd="0" presId="urn:microsoft.com/office/officeart/2005/8/layout/hierarchy2"/>
    <dgm:cxn modelId="{59B3E140-9109-44C4-96F0-666B9E4D3D83}" type="presParOf" srcId="{9762CC0C-4A6B-44DF-9470-8C4B4A9118B7}" destId="{A19E4D66-6B12-4E48-B216-E1A293C1C86D}" srcOrd="0" destOrd="0" presId="urn:microsoft.com/office/officeart/2005/8/layout/hierarchy2"/>
    <dgm:cxn modelId="{74AFF8EE-85C9-4129-9B99-A832BCCB210B}" type="presParOf" srcId="{A19E4D66-6B12-4E48-B216-E1A293C1C86D}" destId="{87DE0412-67BC-4B0A-9E6E-E90DEB2F90BA}" srcOrd="0" destOrd="0" presId="urn:microsoft.com/office/officeart/2005/8/layout/hierarchy2"/>
    <dgm:cxn modelId="{DAC7CFA9-FE6D-4AAA-874C-9AB2AB30B2F9}" type="presParOf" srcId="{A19E4D66-6B12-4E48-B216-E1A293C1C86D}" destId="{8E2B86A3-082E-4BEB-A1F7-8ADBA0B2215E}" srcOrd="1" destOrd="0" presId="urn:microsoft.com/office/officeart/2005/8/layout/hierarchy2"/>
    <dgm:cxn modelId="{99715800-4A22-42B6-9E93-FD17D7ACFD15}" type="presParOf" srcId="{8E2B86A3-082E-4BEB-A1F7-8ADBA0B2215E}" destId="{B78E1064-4098-4AB3-A996-B520661E6BA9}" srcOrd="0" destOrd="0" presId="urn:microsoft.com/office/officeart/2005/8/layout/hierarchy2"/>
    <dgm:cxn modelId="{AEE0F844-7DB7-4EBA-8985-96291BDCD0AD}" type="presParOf" srcId="{B78E1064-4098-4AB3-A996-B520661E6BA9}" destId="{82055404-15E9-4C7A-B6E2-4E617880D1A2}" srcOrd="0" destOrd="0" presId="urn:microsoft.com/office/officeart/2005/8/layout/hierarchy2"/>
    <dgm:cxn modelId="{434B37E8-13D4-4B95-8E91-B3B9228002E4}" type="presParOf" srcId="{8E2B86A3-082E-4BEB-A1F7-8ADBA0B2215E}" destId="{F19694FF-F43B-4B1A-974E-B13FF38C5B1C}" srcOrd="1" destOrd="0" presId="urn:microsoft.com/office/officeart/2005/8/layout/hierarchy2"/>
    <dgm:cxn modelId="{A6CFA2AE-E257-4E7C-BE18-FF578619489F}" type="presParOf" srcId="{F19694FF-F43B-4B1A-974E-B13FF38C5B1C}" destId="{65EC6D59-54EF-40E2-9F48-629452FD0882}" srcOrd="0" destOrd="0" presId="urn:microsoft.com/office/officeart/2005/8/layout/hierarchy2"/>
    <dgm:cxn modelId="{74AD2A71-04CF-4255-BABD-E3443040E490}" type="presParOf" srcId="{F19694FF-F43B-4B1A-974E-B13FF38C5B1C}" destId="{23120CD9-9E6E-494B-BB5A-879E51BC9FE9}" srcOrd="1" destOrd="0" presId="urn:microsoft.com/office/officeart/2005/8/layout/hierarchy2"/>
    <dgm:cxn modelId="{3B01E9A5-13B5-4DE8-A5BC-56EAD3FAF1FE}" type="presParOf" srcId="{23120CD9-9E6E-494B-BB5A-879E51BC9FE9}" destId="{808E4451-754A-48BB-AAB4-578973DEAA8F}" srcOrd="0" destOrd="0" presId="urn:microsoft.com/office/officeart/2005/8/layout/hierarchy2"/>
    <dgm:cxn modelId="{A625FC12-5381-49B0-ACAD-327064C5877B}" type="presParOf" srcId="{808E4451-754A-48BB-AAB4-578973DEAA8F}" destId="{B704681A-0F13-418F-8A47-B3B159E9A36B}" srcOrd="0" destOrd="0" presId="urn:microsoft.com/office/officeart/2005/8/layout/hierarchy2"/>
    <dgm:cxn modelId="{9DA9062D-4E41-45F8-A657-30C0A6223CBD}" type="presParOf" srcId="{23120CD9-9E6E-494B-BB5A-879E51BC9FE9}" destId="{08B5A762-F27C-49ED-B715-2591E38AAF4C}" srcOrd="1" destOrd="0" presId="urn:microsoft.com/office/officeart/2005/8/layout/hierarchy2"/>
    <dgm:cxn modelId="{716A969C-179E-4BE5-B328-B716D92F7F39}" type="presParOf" srcId="{08B5A762-F27C-49ED-B715-2591E38AAF4C}" destId="{45A01F93-BBE4-4455-BBAA-6E284143DBA6}" srcOrd="0" destOrd="0" presId="urn:microsoft.com/office/officeart/2005/8/layout/hierarchy2"/>
    <dgm:cxn modelId="{14765FF0-98DD-403A-AC4A-8D17AF9DC4EC}" type="presParOf" srcId="{08B5A762-F27C-49ED-B715-2591E38AAF4C}" destId="{6EFF459D-AE3A-4A21-A093-CDFB70208352}" srcOrd="1" destOrd="0" presId="urn:microsoft.com/office/officeart/2005/8/layout/hierarchy2"/>
    <dgm:cxn modelId="{CDCD7022-16D4-4A1C-B5ED-2A0E08CA443E}" type="presParOf" srcId="{23120CD9-9E6E-494B-BB5A-879E51BC9FE9}" destId="{3988F570-2FEE-42CE-B8F3-BA04BC7D39AD}" srcOrd="2" destOrd="0" presId="urn:microsoft.com/office/officeart/2005/8/layout/hierarchy2"/>
    <dgm:cxn modelId="{10D7FAD0-B55D-4385-84C2-3AAA3C657897}" type="presParOf" srcId="{3988F570-2FEE-42CE-B8F3-BA04BC7D39AD}" destId="{ED1AC042-1A4E-4D6C-941B-C1EA048C32C0}" srcOrd="0" destOrd="0" presId="urn:microsoft.com/office/officeart/2005/8/layout/hierarchy2"/>
    <dgm:cxn modelId="{F064433B-274F-47ED-89A7-505770C892E9}" type="presParOf" srcId="{23120CD9-9E6E-494B-BB5A-879E51BC9FE9}" destId="{55E943F8-9BB0-402D-A047-66D2D15AC788}" srcOrd="3" destOrd="0" presId="urn:microsoft.com/office/officeart/2005/8/layout/hierarchy2"/>
    <dgm:cxn modelId="{2918EF77-A52B-46C6-B644-7FB32D102094}" type="presParOf" srcId="{55E943F8-9BB0-402D-A047-66D2D15AC788}" destId="{E95F4677-C221-4CE9-9B8D-18EC360F9F20}" srcOrd="0" destOrd="0" presId="urn:microsoft.com/office/officeart/2005/8/layout/hierarchy2"/>
    <dgm:cxn modelId="{97B5B1CB-3615-49EA-9C3E-C2F50319D44A}" type="presParOf" srcId="{55E943F8-9BB0-402D-A047-66D2D15AC788}" destId="{DAAB40EC-7D0D-4DA0-951C-FB5106F5E9F6}" srcOrd="1" destOrd="0" presId="urn:microsoft.com/office/officeart/2005/8/layout/hierarchy2"/>
    <dgm:cxn modelId="{D9FC61F8-3A40-450E-92E8-9B4BD7794CF8}" type="presParOf" srcId="{8E2B86A3-082E-4BEB-A1F7-8ADBA0B2215E}" destId="{49480005-6848-41FE-83A2-9118796B41BD}" srcOrd="2" destOrd="0" presId="urn:microsoft.com/office/officeart/2005/8/layout/hierarchy2"/>
    <dgm:cxn modelId="{A56C4ADB-394E-4379-9B6D-EE1AAE75406E}" type="presParOf" srcId="{49480005-6848-41FE-83A2-9118796B41BD}" destId="{4D13322F-D148-4E70-83B0-7D84A083F20D}" srcOrd="0" destOrd="0" presId="urn:microsoft.com/office/officeart/2005/8/layout/hierarchy2"/>
    <dgm:cxn modelId="{F3A2EABB-1AB8-4C94-9749-C6F0E742B9A2}" type="presParOf" srcId="{8E2B86A3-082E-4BEB-A1F7-8ADBA0B2215E}" destId="{F2695121-83D8-4297-A561-231C9F9EFB8B}" srcOrd="3" destOrd="0" presId="urn:microsoft.com/office/officeart/2005/8/layout/hierarchy2"/>
    <dgm:cxn modelId="{11C776C2-E3D1-49C6-B95F-B0552C663A4C}" type="presParOf" srcId="{F2695121-83D8-4297-A561-231C9F9EFB8B}" destId="{2946380F-87DE-46F7-9EFB-8579681B6D30}" srcOrd="0" destOrd="0" presId="urn:microsoft.com/office/officeart/2005/8/layout/hierarchy2"/>
    <dgm:cxn modelId="{AD9D21AE-9A21-42CE-BE08-120F06DAB864}" type="presParOf" srcId="{F2695121-83D8-4297-A561-231C9F9EFB8B}" destId="{A5714D67-1C87-4C49-8419-D6A5C921602F}" srcOrd="1" destOrd="0" presId="urn:microsoft.com/office/officeart/2005/8/layout/hierarchy2"/>
    <dgm:cxn modelId="{A7E0C2E7-63AF-46F6-8321-A98C815B17AB}" type="presParOf" srcId="{A5714D67-1C87-4C49-8419-D6A5C921602F}" destId="{A45AD6D3-5759-4052-81E6-98BA0CE4FBE8}" srcOrd="0" destOrd="0" presId="urn:microsoft.com/office/officeart/2005/8/layout/hierarchy2"/>
    <dgm:cxn modelId="{DBA98FB3-BDBD-479A-ADDB-3D92B56C7DCF}" type="presParOf" srcId="{A45AD6D3-5759-4052-81E6-98BA0CE4FBE8}" destId="{DD6D3256-D956-47E1-8BBC-0F9E60559F79}" srcOrd="0" destOrd="0" presId="urn:microsoft.com/office/officeart/2005/8/layout/hierarchy2"/>
    <dgm:cxn modelId="{9257FFAA-190C-4659-B6A7-385E1066913C}" type="presParOf" srcId="{A5714D67-1C87-4C49-8419-D6A5C921602F}" destId="{539F597B-D733-469B-B5FB-A05F14D56C47}" srcOrd="1" destOrd="0" presId="urn:microsoft.com/office/officeart/2005/8/layout/hierarchy2"/>
    <dgm:cxn modelId="{9C284B69-1F60-4565-B466-54F16E107D1F}" type="presParOf" srcId="{539F597B-D733-469B-B5FB-A05F14D56C47}" destId="{45FC86DD-CC05-4172-8DBE-33AF88954FFF}" srcOrd="0" destOrd="0" presId="urn:microsoft.com/office/officeart/2005/8/layout/hierarchy2"/>
    <dgm:cxn modelId="{5D1059B6-754F-4E07-83C4-33AA2CC1C934}" type="presParOf" srcId="{539F597B-D733-469B-B5FB-A05F14D56C47}" destId="{226B000D-2233-49DD-8A2B-B9B2456439F4}" srcOrd="1" destOrd="0" presId="urn:microsoft.com/office/officeart/2005/8/layout/hierarchy2"/>
    <dgm:cxn modelId="{14E84B61-2290-4ED4-85E1-055E73B6D479}" type="presParOf" srcId="{226B000D-2233-49DD-8A2B-B9B2456439F4}" destId="{4B9DCD27-620A-45A1-A3E0-66689A52B028}" srcOrd="0" destOrd="0" presId="urn:microsoft.com/office/officeart/2005/8/layout/hierarchy2"/>
    <dgm:cxn modelId="{E07EF046-A3CB-401B-AD3B-4545BADEF9BB}" type="presParOf" srcId="{4B9DCD27-620A-45A1-A3E0-66689A52B028}" destId="{F7250B43-ED91-4147-9FDD-72231CD2D9ED}" srcOrd="0" destOrd="0" presId="urn:microsoft.com/office/officeart/2005/8/layout/hierarchy2"/>
    <dgm:cxn modelId="{674382FC-8F9A-451B-8D6B-AAD5C5CB2036}" type="presParOf" srcId="{226B000D-2233-49DD-8A2B-B9B2456439F4}" destId="{BC67E972-E578-4806-8F4F-ACBA46D852B0}" srcOrd="1" destOrd="0" presId="urn:microsoft.com/office/officeart/2005/8/layout/hierarchy2"/>
    <dgm:cxn modelId="{D3B8B11C-7A26-412E-BBA6-4D9CA9C504B8}" type="presParOf" srcId="{BC67E972-E578-4806-8F4F-ACBA46D852B0}" destId="{AAD2D18B-7928-47A3-BD87-5C82DD56F052}" srcOrd="0" destOrd="0" presId="urn:microsoft.com/office/officeart/2005/8/layout/hierarchy2"/>
    <dgm:cxn modelId="{C7EA6851-B138-40EB-9131-F96767D66C1F}" type="presParOf" srcId="{BC67E972-E578-4806-8F4F-ACBA46D852B0}" destId="{848068FB-6821-4619-B0A9-C24DB641849B}"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B7EFDD-CBF3-4165-A487-7D3E32BBEECF}" type="doc">
      <dgm:prSet loTypeId="urn:microsoft.com/office/officeart/2008/layout/NameandTitleOrganizationalChart" loCatId="hierarchy" qsTypeId="urn:microsoft.com/office/officeart/2005/8/quickstyle/simple4" qsCatId="simple" csTypeId="urn:microsoft.com/office/officeart/2005/8/colors/accent3_2" csCatId="accent3" phldr="1"/>
      <dgm:spPr/>
      <dgm:t>
        <a:bodyPr/>
        <a:lstStyle/>
        <a:p>
          <a:endParaRPr lang="en-US"/>
        </a:p>
      </dgm:t>
    </dgm:pt>
    <dgm:pt modelId="{F848547F-08EF-41A1-9A1D-630CEDD9BC0F}">
      <dgm:prSet phldrT="[Text]" custT="1"/>
      <dgm:spPr/>
      <dgm:t>
        <a:bodyPr/>
        <a:lstStyle/>
        <a:p>
          <a:r>
            <a:rPr lang="en-US" sz="2400" dirty="0" smtClean="0"/>
            <a:t>Resources Int. Dev. Corp</a:t>
          </a:r>
          <a:endParaRPr lang="en-US" sz="2400" dirty="0"/>
        </a:p>
      </dgm:t>
    </dgm:pt>
    <dgm:pt modelId="{B344214F-7701-4E52-B381-49868EE3879E}" type="parTrans" cxnId="{D7D14F76-FC0B-49A5-A8BF-E483C32E7FE3}">
      <dgm:prSet/>
      <dgm:spPr/>
      <dgm:t>
        <a:bodyPr/>
        <a:lstStyle/>
        <a:p>
          <a:endParaRPr lang="en-US"/>
        </a:p>
      </dgm:t>
    </dgm:pt>
    <dgm:pt modelId="{9C9D3447-8547-497A-BE1C-8D0F6E86725D}" type="sibTrans" cxnId="{D7D14F76-FC0B-49A5-A8BF-E483C32E7FE3}">
      <dgm:prSet custT="1"/>
      <dgm:spPr/>
      <dgm:t>
        <a:bodyPr/>
        <a:lstStyle/>
        <a:p>
          <a:pPr algn="ctr"/>
          <a:r>
            <a:rPr lang="en-US" sz="1400" dirty="0" smtClean="0"/>
            <a:t>Board/Committee</a:t>
          </a:r>
          <a:endParaRPr lang="en-US" sz="1400" dirty="0"/>
        </a:p>
      </dgm:t>
    </dgm:pt>
    <dgm:pt modelId="{6C1B8E23-8320-4497-9C6E-AAAD94592BED}" type="asst">
      <dgm:prSet phldrT="[Text]" custT="1"/>
      <dgm:spPr/>
      <dgm:t>
        <a:bodyPr/>
        <a:lstStyle/>
        <a:p>
          <a:r>
            <a:rPr lang="en-US" sz="2400" dirty="0" smtClean="0"/>
            <a:t>Non-Profit Agencies</a:t>
          </a:r>
          <a:endParaRPr lang="en-US" sz="2400" dirty="0"/>
        </a:p>
      </dgm:t>
    </dgm:pt>
    <dgm:pt modelId="{800EAA1E-F2CC-4DDB-ADC4-4FF2A73600D9}" type="parTrans" cxnId="{E0BB2369-2532-413C-BBA3-60E135071667}">
      <dgm:prSet/>
      <dgm:spPr/>
      <dgm:t>
        <a:bodyPr/>
        <a:lstStyle/>
        <a:p>
          <a:endParaRPr lang="en-US"/>
        </a:p>
      </dgm:t>
    </dgm:pt>
    <dgm:pt modelId="{8556CDA9-3CBB-43F0-9B2E-C7331F154159}" type="sibTrans" cxnId="{E0BB2369-2532-413C-BBA3-60E135071667}">
      <dgm:prSet custT="1"/>
      <dgm:spPr/>
      <dgm:t>
        <a:bodyPr/>
        <a:lstStyle/>
        <a:p>
          <a:pPr algn="ctr"/>
          <a:r>
            <a:rPr lang="en-US" sz="1600" dirty="0" smtClean="0"/>
            <a:t>Sponsors</a:t>
          </a:r>
          <a:endParaRPr lang="en-US" sz="1600" dirty="0"/>
        </a:p>
      </dgm:t>
    </dgm:pt>
    <dgm:pt modelId="{52D88405-7900-4D4E-89B7-9B9449C891BE}">
      <dgm:prSet phldrT="[Text]" custT="1"/>
      <dgm:spPr/>
      <dgm:t>
        <a:bodyPr/>
        <a:lstStyle/>
        <a:p>
          <a:r>
            <a:rPr lang="en-US" sz="2400" dirty="0" smtClean="0"/>
            <a:t>Community/Local Development</a:t>
          </a:r>
          <a:endParaRPr lang="en-US" sz="2400" dirty="0"/>
        </a:p>
      </dgm:t>
    </dgm:pt>
    <dgm:pt modelId="{F86885D0-074D-4F10-BA2E-09BB2CFD4E71}" type="parTrans" cxnId="{88BABD72-87CE-4B43-8234-8431548E7253}">
      <dgm:prSet/>
      <dgm:spPr/>
      <dgm:t>
        <a:bodyPr/>
        <a:lstStyle/>
        <a:p>
          <a:endParaRPr lang="en-US"/>
        </a:p>
      </dgm:t>
    </dgm:pt>
    <dgm:pt modelId="{017DFD8B-4581-43A6-94FE-648AD2663E4B}" type="sibTrans" cxnId="{88BABD72-87CE-4B43-8234-8431548E7253}">
      <dgm:prSet custT="1"/>
      <dgm:spPr/>
      <dgm:t>
        <a:bodyPr/>
        <a:lstStyle/>
        <a:p>
          <a:pPr algn="ctr"/>
          <a:r>
            <a:rPr lang="en-US" sz="1400" dirty="0" smtClean="0"/>
            <a:t>Project Meetings</a:t>
          </a:r>
          <a:endParaRPr lang="en-US" sz="1400" dirty="0"/>
        </a:p>
      </dgm:t>
    </dgm:pt>
    <dgm:pt modelId="{F24BF360-FD2A-47E9-8522-BDB0FA1203A3}">
      <dgm:prSet phldrT="[Text]" custT="1"/>
      <dgm:spPr/>
      <dgm:t>
        <a:bodyPr/>
        <a:lstStyle/>
        <a:p>
          <a:r>
            <a:rPr lang="en-US" sz="2400" dirty="0" smtClean="0"/>
            <a:t>Integrated Systems</a:t>
          </a:r>
          <a:endParaRPr lang="en-US" sz="2400" dirty="0"/>
        </a:p>
      </dgm:t>
    </dgm:pt>
    <dgm:pt modelId="{51DD70C3-A187-4DE7-85AC-C0366930F5D3}" type="parTrans" cxnId="{0681C141-0B9B-4264-9908-232C1767E30F}">
      <dgm:prSet/>
      <dgm:spPr/>
      <dgm:t>
        <a:bodyPr/>
        <a:lstStyle/>
        <a:p>
          <a:endParaRPr lang="en-US"/>
        </a:p>
      </dgm:t>
    </dgm:pt>
    <dgm:pt modelId="{3608B64F-B404-4152-B84E-4916EEE8D1EF}" type="sibTrans" cxnId="{0681C141-0B9B-4264-9908-232C1767E30F}">
      <dgm:prSet/>
      <dgm:spPr/>
      <dgm:t>
        <a:bodyPr/>
        <a:lstStyle/>
        <a:p>
          <a:pPr algn="ctr"/>
          <a:r>
            <a:rPr lang="en-US" dirty="0" smtClean="0"/>
            <a:t>Executive Analytics Report Module</a:t>
          </a:r>
          <a:endParaRPr lang="en-US" dirty="0"/>
        </a:p>
      </dgm:t>
    </dgm:pt>
    <dgm:pt modelId="{B396762D-94F8-4925-A77B-F21D4FB5FAEC}">
      <dgm:prSet phldrT="[Text]" custT="1"/>
      <dgm:spPr/>
      <dgm:t>
        <a:bodyPr/>
        <a:lstStyle/>
        <a:p>
          <a:r>
            <a:rPr lang="en-US" sz="2400" dirty="0" smtClean="0"/>
            <a:t>Public/Minorities</a:t>
          </a:r>
          <a:endParaRPr lang="en-US" sz="2400" dirty="0"/>
        </a:p>
      </dgm:t>
    </dgm:pt>
    <dgm:pt modelId="{B27B5346-629E-48DC-949E-547FEB98D704}" type="parTrans" cxnId="{BB9F3976-8994-4071-AF39-53DFA574BD0B}">
      <dgm:prSet/>
      <dgm:spPr/>
      <dgm:t>
        <a:bodyPr/>
        <a:lstStyle/>
        <a:p>
          <a:endParaRPr lang="en-US"/>
        </a:p>
      </dgm:t>
    </dgm:pt>
    <dgm:pt modelId="{B6FE371C-C398-41B6-BE37-1BBD85EEBFF0}" type="sibTrans" cxnId="{BB9F3976-8994-4071-AF39-53DFA574BD0B}">
      <dgm:prSet/>
      <dgm:spPr/>
      <dgm:t>
        <a:bodyPr/>
        <a:lstStyle/>
        <a:p>
          <a:pPr algn="ctr"/>
          <a:r>
            <a:rPr lang="en-US" dirty="0" smtClean="0"/>
            <a:t>Complaint/Administrations System</a:t>
          </a:r>
          <a:endParaRPr lang="en-US" dirty="0"/>
        </a:p>
      </dgm:t>
    </dgm:pt>
    <dgm:pt modelId="{2CD36AF5-8947-4287-AB36-6126228AAA37}" type="asst">
      <dgm:prSet phldrT="[Text]" custT="1"/>
      <dgm:spPr/>
      <dgm:t>
        <a:bodyPr/>
        <a:lstStyle/>
        <a:p>
          <a:r>
            <a:rPr lang="en-US" sz="2400" dirty="0" smtClean="0"/>
            <a:t>For-Profit Agencies</a:t>
          </a:r>
          <a:endParaRPr lang="en-US" sz="2400" dirty="0"/>
        </a:p>
      </dgm:t>
    </dgm:pt>
    <dgm:pt modelId="{B50917C2-2AFD-403F-9B35-50CD5505EA6B}" type="parTrans" cxnId="{53AD73AC-BA64-4BF9-9C7F-440608C977B2}">
      <dgm:prSet/>
      <dgm:spPr/>
      <dgm:t>
        <a:bodyPr/>
        <a:lstStyle/>
        <a:p>
          <a:endParaRPr lang="en-US"/>
        </a:p>
      </dgm:t>
    </dgm:pt>
    <dgm:pt modelId="{E999EC00-1DA3-4FA6-A858-FB764FAD6212}" type="sibTrans" cxnId="{53AD73AC-BA64-4BF9-9C7F-440608C977B2}">
      <dgm:prSet custT="1"/>
      <dgm:spPr/>
      <dgm:t>
        <a:bodyPr/>
        <a:lstStyle/>
        <a:p>
          <a:pPr algn="ctr"/>
          <a:r>
            <a:rPr lang="en-US" sz="1400" dirty="0" smtClean="0"/>
            <a:t>Shareholders</a:t>
          </a:r>
          <a:endParaRPr lang="en-US" sz="1400" dirty="0"/>
        </a:p>
      </dgm:t>
    </dgm:pt>
    <dgm:pt modelId="{E934D470-8FE1-4F8B-8B35-8D6C9209F3FA}" type="pres">
      <dgm:prSet presAssocID="{01B7EFDD-CBF3-4165-A487-7D3E32BBEECF}" presName="hierChild1" presStyleCnt="0">
        <dgm:presLayoutVars>
          <dgm:orgChart val="1"/>
          <dgm:chPref val="1"/>
          <dgm:dir/>
          <dgm:animOne val="branch"/>
          <dgm:animLvl val="lvl"/>
          <dgm:resizeHandles/>
        </dgm:presLayoutVars>
      </dgm:prSet>
      <dgm:spPr/>
      <dgm:t>
        <a:bodyPr/>
        <a:lstStyle/>
        <a:p>
          <a:endParaRPr lang="en-US"/>
        </a:p>
      </dgm:t>
    </dgm:pt>
    <dgm:pt modelId="{CBFB8507-6E4E-4AD3-A5F0-419B24030162}" type="pres">
      <dgm:prSet presAssocID="{F848547F-08EF-41A1-9A1D-630CEDD9BC0F}" presName="hierRoot1" presStyleCnt="0">
        <dgm:presLayoutVars>
          <dgm:hierBranch val="init"/>
        </dgm:presLayoutVars>
      </dgm:prSet>
      <dgm:spPr/>
    </dgm:pt>
    <dgm:pt modelId="{19AA25DA-4518-44F6-8C33-39ED0857F3DD}" type="pres">
      <dgm:prSet presAssocID="{F848547F-08EF-41A1-9A1D-630CEDD9BC0F}" presName="rootComposite1" presStyleCnt="0"/>
      <dgm:spPr/>
    </dgm:pt>
    <dgm:pt modelId="{DBB241CB-DDD5-4530-9C81-BDE5E7484D08}" type="pres">
      <dgm:prSet presAssocID="{F848547F-08EF-41A1-9A1D-630CEDD9BC0F}" presName="rootText1" presStyleLbl="node0" presStyleIdx="0" presStyleCnt="1">
        <dgm:presLayoutVars>
          <dgm:chMax/>
          <dgm:chPref val="3"/>
        </dgm:presLayoutVars>
      </dgm:prSet>
      <dgm:spPr/>
      <dgm:t>
        <a:bodyPr/>
        <a:lstStyle/>
        <a:p>
          <a:endParaRPr lang="en-US"/>
        </a:p>
      </dgm:t>
    </dgm:pt>
    <dgm:pt modelId="{31DFDD22-D87A-449B-BE94-DF41EABF149F}" type="pres">
      <dgm:prSet presAssocID="{F848547F-08EF-41A1-9A1D-630CEDD9BC0F}" presName="titleText1" presStyleLbl="fgAcc0" presStyleIdx="0" presStyleCnt="1">
        <dgm:presLayoutVars>
          <dgm:chMax val="0"/>
          <dgm:chPref val="0"/>
        </dgm:presLayoutVars>
      </dgm:prSet>
      <dgm:spPr/>
      <dgm:t>
        <a:bodyPr/>
        <a:lstStyle/>
        <a:p>
          <a:endParaRPr lang="en-US"/>
        </a:p>
      </dgm:t>
    </dgm:pt>
    <dgm:pt modelId="{14C5A258-3039-4F9F-99C7-8600A43F9F1B}" type="pres">
      <dgm:prSet presAssocID="{F848547F-08EF-41A1-9A1D-630CEDD9BC0F}" presName="rootConnector1" presStyleLbl="node1" presStyleIdx="0" presStyleCnt="3"/>
      <dgm:spPr/>
      <dgm:t>
        <a:bodyPr/>
        <a:lstStyle/>
        <a:p>
          <a:endParaRPr lang="en-US"/>
        </a:p>
      </dgm:t>
    </dgm:pt>
    <dgm:pt modelId="{2E098249-210E-4F1C-B931-08F627AF9685}" type="pres">
      <dgm:prSet presAssocID="{F848547F-08EF-41A1-9A1D-630CEDD9BC0F}" presName="hierChild2" presStyleCnt="0"/>
      <dgm:spPr/>
    </dgm:pt>
    <dgm:pt modelId="{4E1107BC-231B-4FB4-825D-0DA5D0E0E49E}" type="pres">
      <dgm:prSet presAssocID="{F86885D0-074D-4F10-BA2E-09BB2CFD4E71}" presName="Name37" presStyleLbl="parChTrans1D2" presStyleIdx="0" presStyleCnt="5"/>
      <dgm:spPr/>
      <dgm:t>
        <a:bodyPr/>
        <a:lstStyle/>
        <a:p>
          <a:endParaRPr lang="en-US"/>
        </a:p>
      </dgm:t>
    </dgm:pt>
    <dgm:pt modelId="{02FAF2B5-AE67-4EEC-8D46-B3597802D6D5}" type="pres">
      <dgm:prSet presAssocID="{52D88405-7900-4D4E-89B7-9B9449C891BE}" presName="hierRoot2" presStyleCnt="0">
        <dgm:presLayoutVars>
          <dgm:hierBranch val="init"/>
        </dgm:presLayoutVars>
      </dgm:prSet>
      <dgm:spPr/>
    </dgm:pt>
    <dgm:pt modelId="{BAE4EFF9-C2E5-4C3E-B0F6-2E0A7A626F18}" type="pres">
      <dgm:prSet presAssocID="{52D88405-7900-4D4E-89B7-9B9449C891BE}" presName="rootComposite" presStyleCnt="0"/>
      <dgm:spPr/>
    </dgm:pt>
    <dgm:pt modelId="{DA06688A-9204-46F0-8D5D-C7F8A1A618E8}" type="pres">
      <dgm:prSet presAssocID="{52D88405-7900-4D4E-89B7-9B9449C891BE}" presName="rootText" presStyleLbl="node1" presStyleIdx="0" presStyleCnt="3">
        <dgm:presLayoutVars>
          <dgm:chMax/>
          <dgm:chPref val="3"/>
        </dgm:presLayoutVars>
      </dgm:prSet>
      <dgm:spPr/>
      <dgm:t>
        <a:bodyPr/>
        <a:lstStyle/>
        <a:p>
          <a:endParaRPr lang="en-US"/>
        </a:p>
      </dgm:t>
    </dgm:pt>
    <dgm:pt modelId="{E255EA3B-0697-4771-84A0-E11BEDA95924}" type="pres">
      <dgm:prSet presAssocID="{52D88405-7900-4D4E-89B7-9B9449C891BE}" presName="titleText2" presStyleLbl="fgAcc1" presStyleIdx="0" presStyleCnt="3">
        <dgm:presLayoutVars>
          <dgm:chMax val="0"/>
          <dgm:chPref val="0"/>
        </dgm:presLayoutVars>
      </dgm:prSet>
      <dgm:spPr/>
      <dgm:t>
        <a:bodyPr/>
        <a:lstStyle/>
        <a:p>
          <a:endParaRPr lang="en-US"/>
        </a:p>
      </dgm:t>
    </dgm:pt>
    <dgm:pt modelId="{06C65256-7FD9-406B-AB31-7FF7924FF8B3}" type="pres">
      <dgm:prSet presAssocID="{52D88405-7900-4D4E-89B7-9B9449C891BE}" presName="rootConnector" presStyleLbl="node2" presStyleIdx="0" presStyleCnt="0"/>
      <dgm:spPr/>
      <dgm:t>
        <a:bodyPr/>
        <a:lstStyle/>
        <a:p>
          <a:endParaRPr lang="en-US"/>
        </a:p>
      </dgm:t>
    </dgm:pt>
    <dgm:pt modelId="{70BA832A-C661-496B-BA53-013909B3DCBC}" type="pres">
      <dgm:prSet presAssocID="{52D88405-7900-4D4E-89B7-9B9449C891BE}" presName="hierChild4" presStyleCnt="0"/>
      <dgm:spPr/>
    </dgm:pt>
    <dgm:pt modelId="{EA168C6E-28ED-4C26-81A3-FB8805966B16}" type="pres">
      <dgm:prSet presAssocID="{52D88405-7900-4D4E-89B7-9B9449C891BE}" presName="hierChild5" presStyleCnt="0"/>
      <dgm:spPr/>
    </dgm:pt>
    <dgm:pt modelId="{080B842C-0C26-4A28-B2CC-488212AF761F}" type="pres">
      <dgm:prSet presAssocID="{51DD70C3-A187-4DE7-85AC-C0366930F5D3}" presName="Name37" presStyleLbl="parChTrans1D2" presStyleIdx="1" presStyleCnt="5"/>
      <dgm:spPr/>
      <dgm:t>
        <a:bodyPr/>
        <a:lstStyle/>
        <a:p>
          <a:endParaRPr lang="en-US"/>
        </a:p>
      </dgm:t>
    </dgm:pt>
    <dgm:pt modelId="{5F8A7099-F13F-4AD6-84CF-05C0F69CBA54}" type="pres">
      <dgm:prSet presAssocID="{F24BF360-FD2A-47E9-8522-BDB0FA1203A3}" presName="hierRoot2" presStyleCnt="0">
        <dgm:presLayoutVars>
          <dgm:hierBranch val="init"/>
        </dgm:presLayoutVars>
      </dgm:prSet>
      <dgm:spPr/>
    </dgm:pt>
    <dgm:pt modelId="{AE81441D-4AF4-4161-9870-61A334EA79B4}" type="pres">
      <dgm:prSet presAssocID="{F24BF360-FD2A-47E9-8522-BDB0FA1203A3}" presName="rootComposite" presStyleCnt="0"/>
      <dgm:spPr/>
    </dgm:pt>
    <dgm:pt modelId="{68212E04-724F-426A-B12D-702F3BD5E9DB}" type="pres">
      <dgm:prSet presAssocID="{F24BF360-FD2A-47E9-8522-BDB0FA1203A3}" presName="rootText" presStyleLbl="node1" presStyleIdx="1" presStyleCnt="3">
        <dgm:presLayoutVars>
          <dgm:chMax/>
          <dgm:chPref val="3"/>
        </dgm:presLayoutVars>
      </dgm:prSet>
      <dgm:spPr/>
      <dgm:t>
        <a:bodyPr/>
        <a:lstStyle/>
        <a:p>
          <a:endParaRPr lang="en-US"/>
        </a:p>
      </dgm:t>
    </dgm:pt>
    <dgm:pt modelId="{B0181B7A-AB86-4EF4-BCC5-B829DD001080}" type="pres">
      <dgm:prSet presAssocID="{F24BF360-FD2A-47E9-8522-BDB0FA1203A3}" presName="titleText2" presStyleLbl="fgAcc1" presStyleIdx="1" presStyleCnt="3">
        <dgm:presLayoutVars>
          <dgm:chMax val="0"/>
          <dgm:chPref val="0"/>
        </dgm:presLayoutVars>
      </dgm:prSet>
      <dgm:spPr/>
      <dgm:t>
        <a:bodyPr/>
        <a:lstStyle/>
        <a:p>
          <a:endParaRPr lang="en-US"/>
        </a:p>
      </dgm:t>
    </dgm:pt>
    <dgm:pt modelId="{C94C0A04-6A4D-4CA5-8383-A42219E97BF9}" type="pres">
      <dgm:prSet presAssocID="{F24BF360-FD2A-47E9-8522-BDB0FA1203A3}" presName="rootConnector" presStyleLbl="node2" presStyleIdx="0" presStyleCnt="0"/>
      <dgm:spPr/>
      <dgm:t>
        <a:bodyPr/>
        <a:lstStyle/>
        <a:p>
          <a:endParaRPr lang="en-US"/>
        </a:p>
      </dgm:t>
    </dgm:pt>
    <dgm:pt modelId="{A8A01EEF-B7B2-4672-A3CF-412F97CD46DA}" type="pres">
      <dgm:prSet presAssocID="{F24BF360-FD2A-47E9-8522-BDB0FA1203A3}" presName="hierChild4" presStyleCnt="0"/>
      <dgm:spPr/>
    </dgm:pt>
    <dgm:pt modelId="{CAD407B7-D4E9-458D-A45D-9C25DF238870}" type="pres">
      <dgm:prSet presAssocID="{F24BF360-FD2A-47E9-8522-BDB0FA1203A3}" presName="hierChild5" presStyleCnt="0"/>
      <dgm:spPr/>
    </dgm:pt>
    <dgm:pt modelId="{E12569C7-A06D-4BE8-BB20-DAC3BC32E031}" type="pres">
      <dgm:prSet presAssocID="{B27B5346-629E-48DC-949E-547FEB98D704}" presName="Name37" presStyleLbl="parChTrans1D2" presStyleIdx="2" presStyleCnt="5"/>
      <dgm:spPr/>
      <dgm:t>
        <a:bodyPr/>
        <a:lstStyle/>
        <a:p>
          <a:endParaRPr lang="en-US"/>
        </a:p>
      </dgm:t>
    </dgm:pt>
    <dgm:pt modelId="{E55923D6-8CD8-4E5F-B8AA-6A474A218318}" type="pres">
      <dgm:prSet presAssocID="{B396762D-94F8-4925-A77B-F21D4FB5FAEC}" presName="hierRoot2" presStyleCnt="0">
        <dgm:presLayoutVars>
          <dgm:hierBranch val="init"/>
        </dgm:presLayoutVars>
      </dgm:prSet>
      <dgm:spPr/>
    </dgm:pt>
    <dgm:pt modelId="{5355852D-5D33-430E-844A-4D4E85465C59}" type="pres">
      <dgm:prSet presAssocID="{B396762D-94F8-4925-A77B-F21D4FB5FAEC}" presName="rootComposite" presStyleCnt="0"/>
      <dgm:spPr/>
    </dgm:pt>
    <dgm:pt modelId="{2AB823E7-E4ED-4972-B2A6-5948101715B6}" type="pres">
      <dgm:prSet presAssocID="{B396762D-94F8-4925-A77B-F21D4FB5FAEC}" presName="rootText" presStyleLbl="node1" presStyleIdx="2" presStyleCnt="3">
        <dgm:presLayoutVars>
          <dgm:chMax/>
          <dgm:chPref val="3"/>
        </dgm:presLayoutVars>
      </dgm:prSet>
      <dgm:spPr/>
      <dgm:t>
        <a:bodyPr/>
        <a:lstStyle/>
        <a:p>
          <a:endParaRPr lang="en-US"/>
        </a:p>
      </dgm:t>
    </dgm:pt>
    <dgm:pt modelId="{D90D9D25-BA32-43B2-9FC4-F3CB3E061C8E}" type="pres">
      <dgm:prSet presAssocID="{B396762D-94F8-4925-A77B-F21D4FB5FAEC}" presName="titleText2" presStyleLbl="fgAcc1" presStyleIdx="2" presStyleCnt="3">
        <dgm:presLayoutVars>
          <dgm:chMax val="0"/>
          <dgm:chPref val="0"/>
        </dgm:presLayoutVars>
      </dgm:prSet>
      <dgm:spPr/>
      <dgm:t>
        <a:bodyPr/>
        <a:lstStyle/>
        <a:p>
          <a:endParaRPr lang="en-US"/>
        </a:p>
      </dgm:t>
    </dgm:pt>
    <dgm:pt modelId="{708F78C4-8D12-4347-9ADC-3099867DF0A7}" type="pres">
      <dgm:prSet presAssocID="{B396762D-94F8-4925-A77B-F21D4FB5FAEC}" presName="rootConnector" presStyleLbl="node2" presStyleIdx="0" presStyleCnt="0"/>
      <dgm:spPr/>
      <dgm:t>
        <a:bodyPr/>
        <a:lstStyle/>
        <a:p>
          <a:endParaRPr lang="en-US"/>
        </a:p>
      </dgm:t>
    </dgm:pt>
    <dgm:pt modelId="{8F8D8A84-08DE-4213-BD1E-F12857AE2BF0}" type="pres">
      <dgm:prSet presAssocID="{B396762D-94F8-4925-A77B-F21D4FB5FAEC}" presName="hierChild4" presStyleCnt="0"/>
      <dgm:spPr/>
    </dgm:pt>
    <dgm:pt modelId="{223E9B98-8A44-4EC1-984F-BF7269882236}" type="pres">
      <dgm:prSet presAssocID="{B396762D-94F8-4925-A77B-F21D4FB5FAEC}" presName="hierChild5" presStyleCnt="0"/>
      <dgm:spPr/>
    </dgm:pt>
    <dgm:pt modelId="{F8906618-5C4E-4443-ABEA-D266B46D9246}" type="pres">
      <dgm:prSet presAssocID="{F848547F-08EF-41A1-9A1D-630CEDD9BC0F}" presName="hierChild3" presStyleCnt="0"/>
      <dgm:spPr/>
    </dgm:pt>
    <dgm:pt modelId="{BCBA7F7D-DD5A-4730-A62E-DA30E2DB53F9}" type="pres">
      <dgm:prSet presAssocID="{800EAA1E-F2CC-4DDB-ADC4-4FF2A73600D9}" presName="Name96" presStyleLbl="parChTrans1D2" presStyleIdx="3" presStyleCnt="5"/>
      <dgm:spPr/>
      <dgm:t>
        <a:bodyPr/>
        <a:lstStyle/>
        <a:p>
          <a:endParaRPr lang="en-US"/>
        </a:p>
      </dgm:t>
    </dgm:pt>
    <dgm:pt modelId="{05CB565F-BBE4-44B5-9219-93AB6F8B1740}" type="pres">
      <dgm:prSet presAssocID="{6C1B8E23-8320-4497-9C6E-AAAD94592BED}" presName="hierRoot3" presStyleCnt="0">
        <dgm:presLayoutVars>
          <dgm:hierBranch val="init"/>
        </dgm:presLayoutVars>
      </dgm:prSet>
      <dgm:spPr/>
    </dgm:pt>
    <dgm:pt modelId="{164AF876-1E5E-4A2D-83FA-964108EE05EA}" type="pres">
      <dgm:prSet presAssocID="{6C1B8E23-8320-4497-9C6E-AAAD94592BED}" presName="rootComposite3" presStyleCnt="0"/>
      <dgm:spPr/>
    </dgm:pt>
    <dgm:pt modelId="{AE4FD01C-253D-46C0-A745-B0F4D398BCD4}" type="pres">
      <dgm:prSet presAssocID="{6C1B8E23-8320-4497-9C6E-AAAD94592BED}" presName="rootText3" presStyleLbl="asst1" presStyleIdx="0" presStyleCnt="2">
        <dgm:presLayoutVars>
          <dgm:chPref val="3"/>
        </dgm:presLayoutVars>
      </dgm:prSet>
      <dgm:spPr/>
      <dgm:t>
        <a:bodyPr/>
        <a:lstStyle/>
        <a:p>
          <a:endParaRPr lang="en-US"/>
        </a:p>
      </dgm:t>
    </dgm:pt>
    <dgm:pt modelId="{F70BE101-AE99-48D0-9B6E-3CC9DC6EF834}" type="pres">
      <dgm:prSet presAssocID="{6C1B8E23-8320-4497-9C6E-AAAD94592BED}" presName="titleText3" presStyleLbl="fgAcc2" presStyleIdx="0" presStyleCnt="2">
        <dgm:presLayoutVars>
          <dgm:chMax val="0"/>
          <dgm:chPref val="0"/>
        </dgm:presLayoutVars>
      </dgm:prSet>
      <dgm:spPr/>
      <dgm:t>
        <a:bodyPr/>
        <a:lstStyle/>
        <a:p>
          <a:endParaRPr lang="en-US"/>
        </a:p>
      </dgm:t>
    </dgm:pt>
    <dgm:pt modelId="{0C14726C-D065-4C34-BCC8-A04DA98B1D4A}" type="pres">
      <dgm:prSet presAssocID="{6C1B8E23-8320-4497-9C6E-AAAD94592BED}" presName="rootConnector3" presStyleLbl="asst1" presStyleIdx="0" presStyleCnt="2"/>
      <dgm:spPr/>
      <dgm:t>
        <a:bodyPr/>
        <a:lstStyle/>
        <a:p>
          <a:endParaRPr lang="en-US"/>
        </a:p>
      </dgm:t>
    </dgm:pt>
    <dgm:pt modelId="{54EEDD2A-806E-48B7-840A-884DE604D3E9}" type="pres">
      <dgm:prSet presAssocID="{6C1B8E23-8320-4497-9C6E-AAAD94592BED}" presName="hierChild6" presStyleCnt="0"/>
      <dgm:spPr/>
    </dgm:pt>
    <dgm:pt modelId="{4ED6F438-33C1-4EE2-89C6-8C0F280EB615}" type="pres">
      <dgm:prSet presAssocID="{6C1B8E23-8320-4497-9C6E-AAAD94592BED}" presName="hierChild7" presStyleCnt="0"/>
      <dgm:spPr/>
    </dgm:pt>
    <dgm:pt modelId="{C1AD0EFE-8B77-4DFD-82F7-726E5A3AA069}" type="pres">
      <dgm:prSet presAssocID="{B50917C2-2AFD-403F-9B35-50CD5505EA6B}" presName="Name96" presStyleLbl="parChTrans1D2" presStyleIdx="4" presStyleCnt="5"/>
      <dgm:spPr/>
      <dgm:t>
        <a:bodyPr/>
        <a:lstStyle/>
        <a:p>
          <a:endParaRPr lang="en-US"/>
        </a:p>
      </dgm:t>
    </dgm:pt>
    <dgm:pt modelId="{E1A5ED11-0415-466F-B3AF-B0473B7326C2}" type="pres">
      <dgm:prSet presAssocID="{2CD36AF5-8947-4287-AB36-6126228AAA37}" presName="hierRoot3" presStyleCnt="0">
        <dgm:presLayoutVars>
          <dgm:hierBranch val="init"/>
        </dgm:presLayoutVars>
      </dgm:prSet>
      <dgm:spPr/>
    </dgm:pt>
    <dgm:pt modelId="{026AE079-B576-4090-B118-2B1401CD32FA}" type="pres">
      <dgm:prSet presAssocID="{2CD36AF5-8947-4287-AB36-6126228AAA37}" presName="rootComposite3" presStyleCnt="0"/>
      <dgm:spPr/>
    </dgm:pt>
    <dgm:pt modelId="{A1C971C5-FBC4-4FB1-9644-6C99F3261FDE}" type="pres">
      <dgm:prSet presAssocID="{2CD36AF5-8947-4287-AB36-6126228AAA37}" presName="rootText3" presStyleLbl="asst1" presStyleIdx="1" presStyleCnt="2">
        <dgm:presLayoutVars>
          <dgm:chPref val="3"/>
        </dgm:presLayoutVars>
      </dgm:prSet>
      <dgm:spPr/>
      <dgm:t>
        <a:bodyPr/>
        <a:lstStyle/>
        <a:p>
          <a:endParaRPr lang="en-US"/>
        </a:p>
      </dgm:t>
    </dgm:pt>
    <dgm:pt modelId="{9EF65A64-38AD-439C-9C79-5FD79E70CDC0}" type="pres">
      <dgm:prSet presAssocID="{2CD36AF5-8947-4287-AB36-6126228AAA37}" presName="titleText3" presStyleLbl="fgAcc2" presStyleIdx="1" presStyleCnt="2">
        <dgm:presLayoutVars>
          <dgm:chMax val="0"/>
          <dgm:chPref val="0"/>
        </dgm:presLayoutVars>
      </dgm:prSet>
      <dgm:spPr/>
      <dgm:t>
        <a:bodyPr/>
        <a:lstStyle/>
        <a:p>
          <a:endParaRPr lang="en-US"/>
        </a:p>
      </dgm:t>
    </dgm:pt>
    <dgm:pt modelId="{04CE0730-8045-4678-96F2-C98EE979E834}" type="pres">
      <dgm:prSet presAssocID="{2CD36AF5-8947-4287-AB36-6126228AAA37}" presName="rootConnector3" presStyleLbl="asst1" presStyleIdx="1" presStyleCnt="2"/>
      <dgm:spPr/>
      <dgm:t>
        <a:bodyPr/>
        <a:lstStyle/>
        <a:p>
          <a:endParaRPr lang="en-US"/>
        </a:p>
      </dgm:t>
    </dgm:pt>
    <dgm:pt modelId="{EC49B13D-69D8-4450-9D4A-8645B5D5F650}" type="pres">
      <dgm:prSet presAssocID="{2CD36AF5-8947-4287-AB36-6126228AAA37}" presName="hierChild6" presStyleCnt="0"/>
      <dgm:spPr/>
    </dgm:pt>
    <dgm:pt modelId="{04A11846-461B-4172-B48D-B0331C09FB03}" type="pres">
      <dgm:prSet presAssocID="{2CD36AF5-8947-4287-AB36-6126228AAA37}" presName="hierChild7" presStyleCnt="0"/>
      <dgm:spPr/>
    </dgm:pt>
  </dgm:ptLst>
  <dgm:cxnLst>
    <dgm:cxn modelId="{1D90EF1F-9F61-43FA-AFB6-EC7F2D96BB64}" type="presOf" srcId="{9C9D3447-8547-497A-BE1C-8D0F6E86725D}" destId="{31DFDD22-D87A-449B-BE94-DF41EABF149F}" srcOrd="0" destOrd="0" presId="urn:microsoft.com/office/officeart/2008/layout/NameandTitleOrganizationalChart"/>
    <dgm:cxn modelId="{9478B12A-5A45-4C3B-A706-F0B581316760}" type="presOf" srcId="{B50917C2-2AFD-403F-9B35-50CD5505EA6B}" destId="{C1AD0EFE-8B77-4DFD-82F7-726E5A3AA069}" srcOrd="0" destOrd="0" presId="urn:microsoft.com/office/officeart/2008/layout/NameandTitleOrganizationalChart"/>
    <dgm:cxn modelId="{98B3F6D9-273E-4E82-9F8C-01E199D62C5D}" type="presOf" srcId="{F848547F-08EF-41A1-9A1D-630CEDD9BC0F}" destId="{DBB241CB-DDD5-4530-9C81-BDE5E7484D08}" srcOrd="0" destOrd="0" presId="urn:microsoft.com/office/officeart/2008/layout/NameandTitleOrganizationalChart"/>
    <dgm:cxn modelId="{D7D14F76-FC0B-49A5-A8BF-E483C32E7FE3}" srcId="{01B7EFDD-CBF3-4165-A487-7D3E32BBEECF}" destId="{F848547F-08EF-41A1-9A1D-630CEDD9BC0F}" srcOrd="0" destOrd="0" parTransId="{B344214F-7701-4E52-B381-49868EE3879E}" sibTransId="{9C9D3447-8547-497A-BE1C-8D0F6E86725D}"/>
    <dgm:cxn modelId="{99BA86EA-1DB7-4D19-A60D-F00386DE193F}" type="presOf" srcId="{6C1B8E23-8320-4497-9C6E-AAAD94592BED}" destId="{AE4FD01C-253D-46C0-A745-B0F4D398BCD4}" srcOrd="0" destOrd="0" presId="urn:microsoft.com/office/officeart/2008/layout/NameandTitleOrganizationalChart"/>
    <dgm:cxn modelId="{75516C88-FC42-49C3-94AE-F8DE1DC13902}" type="presOf" srcId="{B27B5346-629E-48DC-949E-547FEB98D704}" destId="{E12569C7-A06D-4BE8-BB20-DAC3BC32E031}" srcOrd="0" destOrd="0" presId="urn:microsoft.com/office/officeart/2008/layout/NameandTitleOrganizationalChart"/>
    <dgm:cxn modelId="{80463ABB-5ABC-49AB-9328-F8384325A1C4}" type="presOf" srcId="{800EAA1E-F2CC-4DDB-ADC4-4FF2A73600D9}" destId="{BCBA7F7D-DD5A-4730-A62E-DA30E2DB53F9}" srcOrd="0" destOrd="0" presId="urn:microsoft.com/office/officeart/2008/layout/NameandTitleOrganizationalChart"/>
    <dgm:cxn modelId="{505F8F6A-747B-4283-ACFD-5C15666F5C5E}" type="presOf" srcId="{2CD36AF5-8947-4287-AB36-6126228AAA37}" destId="{04CE0730-8045-4678-96F2-C98EE979E834}" srcOrd="1" destOrd="0" presId="urn:microsoft.com/office/officeart/2008/layout/NameandTitleOrganizationalChart"/>
    <dgm:cxn modelId="{D8014773-65BC-414B-B834-E8E543D4642C}" type="presOf" srcId="{F86885D0-074D-4F10-BA2E-09BB2CFD4E71}" destId="{4E1107BC-231B-4FB4-825D-0DA5D0E0E49E}" srcOrd="0" destOrd="0" presId="urn:microsoft.com/office/officeart/2008/layout/NameandTitleOrganizationalChart"/>
    <dgm:cxn modelId="{7F7A6364-D453-4C79-97B3-8CCDA4DF8477}" type="presOf" srcId="{51DD70C3-A187-4DE7-85AC-C0366930F5D3}" destId="{080B842C-0C26-4A28-B2CC-488212AF761F}" srcOrd="0" destOrd="0" presId="urn:microsoft.com/office/officeart/2008/layout/NameandTitleOrganizationalChart"/>
    <dgm:cxn modelId="{CE4E26C1-DD9D-4FCF-8639-12B154F607D3}" type="presOf" srcId="{3608B64F-B404-4152-B84E-4916EEE8D1EF}" destId="{B0181B7A-AB86-4EF4-BCC5-B829DD001080}" srcOrd="0" destOrd="0" presId="urn:microsoft.com/office/officeart/2008/layout/NameandTitleOrganizationalChart"/>
    <dgm:cxn modelId="{217AA7CF-0E96-4625-AB90-3C4288F8862D}" type="presOf" srcId="{8556CDA9-3CBB-43F0-9B2E-C7331F154159}" destId="{F70BE101-AE99-48D0-9B6E-3CC9DC6EF834}" srcOrd="0" destOrd="0" presId="urn:microsoft.com/office/officeart/2008/layout/NameandTitleOrganizationalChart"/>
    <dgm:cxn modelId="{E16965EF-8DCE-4946-A760-C9EC09ACDEC4}" type="presOf" srcId="{E999EC00-1DA3-4FA6-A858-FB764FAD6212}" destId="{9EF65A64-38AD-439C-9C79-5FD79E70CDC0}" srcOrd="0" destOrd="0" presId="urn:microsoft.com/office/officeart/2008/layout/NameandTitleOrganizationalChart"/>
    <dgm:cxn modelId="{9E12B25D-6605-459D-A5CA-971B23FF6C78}" type="presOf" srcId="{F848547F-08EF-41A1-9A1D-630CEDD9BC0F}" destId="{14C5A258-3039-4F9F-99C7-8600A43F9F1B}" srcOrd="1" destOrd="0" presId="urn:microsoft.com/office/officeart/2008/layout/NameandTitleOrganizationalChart"/>
    <dgm:cxn modelId="{28D20933-1AA4-4EFA-98CF-FFA723638F39}" type="presOf" srcId="{2CD36AF5-8947-4287-AB36-6126228AAA37}" destId="{A1C971C5-FBC4-4FB1-9644-6C99F3261FDE}" srcOrd="0" destOrd="0" presId="urn:microsoft.com/office/officeart/2008/layout/NameandTitleOrganizationalChart"/>
    <dgm:cxn modelId="{0681C141-0B9B-4264-9908-232C1767E30F}" srcId="{F848547F-08EF-41A1-9A1D-630CEDD9BC0F}" destId="{F24BF360-FD2A-47E9-8522-BDB0FA1203A3}" srcOrd="3" destOrd="0" parTransId="{51DD70C3-A187-4DE7-85AC-C0366930F5D3}" sibTransId="{3608B64F-B404-4152-B84E-4916EEE8D1EF}"/>
    <dgm:cxn modelId="{9C5AC3E2-C969-45AA-A34E-B2A5F6DD8470}" type="presOf" srcId="{B396762D-94F8-4925-A77B-F21D4FB5FAEC}" destId="{708F78C4-8D12-4347-9ADC-3099867DF0A7}" srcOrd="1" destOrd="0" presId="urn:microsoft.com/office/officeart/2008/layout/NameandTitleOrganizationalChart"/>
    <dgm:cxn modelId="{6362794E-E19E-4341-8C45-D9AA4B979D95}" type="presOf" srcId="{B396762D-94F8-4925-A77B-F21D4FB5FAEC}" destId="{2AB823E7-E4ED-4972-B2A6-5948101715B6}" srcOrd="0" destOrd="0" presId="urn:microsoft.com/office/officeart/2008/layout/NameandTitleOrganizationalChart"/>
    <dgm:cxn modelId="{88BABD72-87CE-4B43-8234-8431548E7253}" srcId="{F848547F-08EF-41A1-9A1D-630CEDD9BC0F}" destId="{52D88405-7900-4D4E-89B7-9B9449C891BE}" srcOrd="2" destOrd="0" parTransId="{F86885D0-074D-4F10-BA2E-09BB2CFD4E71}" sibTransId="{017DFD8B-4581-43A6-94FE-648AD2663E4B}"/>
    <dgm:cxn modelId="{387CACBF-3EF5-4F43-B87B-B12B6C826B93}" type="presOf" srcId="{F24BF360-FD2A-47E9-8522-BDB0FA1203A3}" destId="{C94C0A04-6A4D-4CA5-8383-A42219E97BF9}" srcOrd="1" destOrd="0" presId="urn:microsoft.com/office/officeart/2008/layout/NameandTitleOrganizationalChart"/>
    <dgm:cxn modelId="{BB9F3976-8994-4071-AF39-53DFA574BD0B}" srcId="{F848547F-08EF-41A1-9A1D-630CEDD9BC0F}" destId="{B396762D-94F8-4925-A77B-F21D4FB5FAEC}" srcOrd="4" destOrd="0" parTransId="{B27B5346-629E-48DC-949E-547FEB98D704}" sibTransId="{B6FE371C-C398-41B6-BE37-1BBD85EEBFF0}"/>
    <dgm:cxn modelId="{5E172A91-4883-4AFB-9836-1FF22936B466}" type="presOf" srcId="{B6FE371C-C398-41B6-BE37-1BBD85EEBFF0}" destId="{D90D9D25-BA32-43B2-9FC4-F3CB3E061C8E}" srcOrd="0" destOrd="0" presId="urn:microsoft.com/office/officeart/2008/layout/NameandTitleOrganizationalChart"/>
    <dgm:cxn modelId="{E0BB2369-2532-413C-BBA3-60E135071667}" srcId="{F848547F-08EF-41A1-9A1D-630CEDD9BC0F}" destId="{6C1B8E23-8320-4497-9C6E-AAAD94592BED}" srcOrd="0" destOrd="0" parTransId="{800EAA1E-F2CC-4DDB-ADC4-4FF2A73600D9}" sibTransId="{8556CDA9-3CBB-43F0-9B2E-C7331F154159}"/>
    <dgm:cxn modelId="{F5D23EA9-0E5F-46A5-80F5-DC385269BEF6}" type="presOf" srcId="{52D88405-7900-4D4E-89B7-9B9449C891BE}" destId="{06C65256-7FD9-406B-AB31-7FF7924FF8B3}" srcOrd="1" destOrd="0" presId="urn:microsoft.com/office/officeart/2008/layout/NameandTitleOrganizationalChart"/>
    <dgm:cxn modelId="{D67906AA-9A12-4F20-8420-725FA9BD77C5}" type="presOf" srcId="{017DFD8B-4581-43A6-94FE-648AD2663E4B}" destId="{E255EA3B-0697-4771-84A0-E11BEDA95924}" srcOrd="0" destOrd="0" presId="urn:microsoft.com/office/officeart/2008/layout/NameandTitleOrganizationalChart"/>
    <dgm:cxn modelId="{53AD73AC-BA64-4BF9-9C7F-440608C977B2}" srcId="{F848547F-08EF-41A1-9A1D-630CEDD9BC0F}" destId="{2CD36AF5-8947-4287-AB36-6126228AAA37}" srcOrd="1" destOrd="0" parTransId="{B50917C2-2AFD-403F-9B35-50CD5505EA6B}" sibTransId="{E999EC00-1DA3-4FA6-A858-FB764FAD6212}"/>
    <dgm:cxn modelId="{5A3E798F-C623-458F-8B90-87F0383796D7}" type="presOf" srcId="{F24BF360-FD2A-47E9-8522-BDB0FA1203A3}" destId="{68212E04-724F-426A-B12D-702F3BD5E9DB}" srcOrd="0" destOrd="0" presId="urn:microsoft.com/office/officeart/2008/layout/NameandTitleOrganizationalChart"/>
    <dgm:cxn modelId="{2C732532-657A-4582-8C44-2E5B1BF662B9}" type="presOf" srcId="{01B7EFDD-CBF3-4165-A487-7D3E32BBEECF}" destId="{E934D470-8FE1-4F8B-8B35-8D6C9209F3FA}" srcOrd="0" destOrd="0" presId="urn:microsoft.com/office/officeart/2008/layout/NameandTitleOrganizationalChart"/>
    <dgm:cxn modelId="{C696E4E8-7951-422A-B775-12522200E83D}" type="presOf" srcId="{6C1B8E23-8320-4497-9C6E-AAAD94592BED}" destId="{0C14726C-D065-4C34-BCC8-A04DA98B1D4A}" srcOrd="1" destOrd="0" presId="urn:microsoft.com/office/officeart/2008/layout/NameandTitleOrganizationalChart"/>
    <dgm:cxn modelId="{9C28B667-90BD-44F9-816E-73CC390EE0EB}" type="presOf" srcId="{52D88405-7900-4D4E-89B7-9B9449C891BE}" destId="{DA06688A-9204-46F0-8D5D-C7F8A1A618E8}" srcOrd="0" destOrd="0" presId="urn:microsoft.com/office/officeart/2008/layout/NameandTitleOrganizationalChart"/>
    <dgm:cxn modelId="{B4D34332-10BB-4A92-ABC6-C4B7B2EE9ED1}" type="presParOf" srcId="{E934D470-8FE1-4F8B-8B35-8D6C9209F3FA}" destId="{CBFB8507-6E4E-4AD3-A5F0-419B24030162}" srcOrd="0" destOrd="0" presId="urn:microsoft.com/office/officeart/2008/layout/NameandTitleOrganizationalChart"/>
    <dgm:cxn modelId="{476AB0B5-8B1A-4F34-A211-C1F890493D2D}" type="presParOf" srcId="{CBFB8507-6E4E-4AD3-A5F0-419B24030162}" destId="{19AA25DA-4518-44F6-8C33-39ED0857F3DD}" srcOrd="0" destOrd="0" presId="urn:microsoft.com/office/officeart/2008/layout/NameandTitleOrganizationalChart"/>
    <dgm:cxn modelId="{7DDAC6E4-5805-4C63-BFDB-9CA929EA55A9}" type="presParOf" srcId="{19AA25DA-4518-44F6-8C33-39ED0857F3DD}" destId="{DBB241CB-DDD5-4530-9C81-BDE5E7484D08}" srcOrd="0" destOrd="0" presId="urn:microsoft.com/office/officeart/2008/layout/NameandTitleOrganizationalChart"/>
    <dgm:cxn modelId="{CCCF29CF-3D56-4B46-BA02-DFA5F43C5B39}" type="presParOf" srcId="{19AA25DA-4518-44F6-8C33-39ED0857F3DD}" destId="{31DFDD22-D87A-449B-BE94-DF41EABF149F}" srcOrd="1" destOrd="0" presId="urn:microsoft.com/office/officeart/2008/layout/NameandTitleOrganizationalChart"/>
    <dgm:cxn modelId="{977CF10E-9F03-4F5F-8E04-2AAE2E91B2F3}" type="presParOf" srcId="{19AA25DA-4518-44F6-8C33-39ED0857F3DD}" destId="{14C5A258-3039-4F9F-99C7-8600A43F9F1B}" srcOrd="2" destOrd="0" presId="urn:microsoft.com/office/officeart/2008/layout/NameandTitleOrganizationalChart"/>
    <dgm:cxn modelId="{7912E5A3-0EF7-41CD-BEDA-68B63AD2D48C}" type="presParOf" srcId="{CBFB8507-6E4E-4AD3-A5F0-419B24030162}" destId="{2E098249-210E-4F1C-B931-08F627AF9685}" srcOrd="1" destOrd="0" presId="urn:microsoft.com/office/officeart/2008/layout/NameandTitleOrganizationalChart"/>
    <dgm:cxn modelId="{846C9BAA-B13F-43D5-88E8-31FF096C104B}" type="presParOf" srcId="{2E098249-210E-4F1C-B931-08F627AF9685}" destId="{4E1107BC-231B-4FB4-825D-0DA5D0E0E49E}" srcOrd="0" destOrd="0" presId="urn:microsoft.com/office/officeart/2008/layout/NameandTitleOrganizationalChart"/>
    <dgm:cxn modelId="{9408CC17-1DE9-4E14-A309-3AE6FC5225E3}" type="presParOf" srcId="{2E098249-210E-4F1C-B931-08F627AF9685}" destId="{02FAF2B5-AE67-4EEC-8D46-B3597802D6D5}" srcOrd="1" destOrd="0" presId="urn:microsoft.com/office/officeart/2008/layout/NameandTitleOrganizationalChart"/>
    <dgm:cxn modelId="{CE583FCA-EAC0-4501-91BE-8BBA6DAB406D}" type="presParOf" srcId="{02FAF2B5-AE67-4EEC-8D46-B3597802D6D5}" destId="{BAE4EFF9-C2E5-4C3E-B0F6-2E0A7A626F18}" srcOrd="0" destOrd="0" presId="urn:microsoft.com/office/officeart/2008/layout/NameandTitleOrganizationalChart"/>
    <dgm:cxn modelId="{69D5E1AD-410F-45F0-BCFB-15206C768B9D}" type="presParOf" srcId="{BAE4EFF9-C2E5-4C3E-B0F6-2E0A7A626F18}" destId="{DA06688A-9204-46F0-8D5D-C7F8A1A618E8}" srcOrd="0" destOrd="0" presId="urn:microsoft.com/office/officeart/2008/layout/NameandTitleOrganizationalChart"/>
    <dgm:cxn modelId="{53B84D24-D32F-4E3F-B7ED-58E50B7976DC}" type="presParOf" srcId="{BAE4EFF9-C2E5-4C3E-B0F6-2E0A7A626F18}" destId="{E255EA3B-0697-4771-84A0-E11BEDA95924}" srcOrd="1" destOrd="0" presId="urn:microsoft.com/office/officeart/2008/layout/NameandTitleOrganizationalChart"/>
    <dgm:cxn modelId="{9E24685B-193F-4BB5-8653-BFB892C21593}" type="presParOf" srcId="{BAE4EFF9-C2E5-4C3E-B0F6-2E0A7A626F18}" destId="{06C65256-7FD9-406B-AB31-7FF7924FF8B3}" srcOrd="2" destOrd="0" presId="urn:microsoft.com/office/officeart/2008/layout/NameandTitleOrganizationalChart"/>
    <dgm:cxn modelId="{6FB53AE8-05E6-4C52-BA1D-35937817D07B}" type="presParOf" srcId="{02FAF2B5-AE67-4EEC-8D46-B3597802D6D5}" destId="{70BA832A-C661-496B-BA53-013909B3DCBC}" srcOrd="1" destOrd="0" presId="urn:microsoft.com/office/officeart/2008/layout/NameandTitleOrganizationalChart"/>
    <dgm:cxn modelId="{EFE9C597-DB4A-4475-A949-7B1CC11795EC}" type="presParOf" srcId="{02FAF2B5-AE67-4EEC-8D46-B3597802D6D5}" destId="{EA168C6E-28ED-4C26-81A3-FB8805966B16}" srcOrd="2" destOrd="0" presId="urn:microsoft.com/office/officeart/2008/layout/NameandTitleOrganizationalChart"/>
    <dgm:cxn modelId="{4B5F0E89-3805-4C5A-88CA-260C2006681A}" type="presParOf" srcId="{2E098249-210E-4F1C-B931-08F627AF9685}" destId="{080B842C-0C26-4A28-B2CC-488212AF761F}" srcOrd="2" destOrd="0" presId="urn:microsoft.com/office/officeart/2008/layout/NameandTitleOrganizationalChart"/>
    <dgm:cxn modelId="{34A5FF01-E6B9-4CEB-A65F-0CD37D46923B}" type="presParOf" srcId="{2E098249-210E-4F1C-B931-08F627AF9685}" destId="{5F8A7099-F13F-4AD6-84CF-05C0F69CBA54}" srcOrd="3" destOrd="0" presId="urn:microsoft.com/office/officeart/2008/layout/NameandTitleOrganizationalChart"/>
    <dgm:cxn modelId="{F3402A11-55A6-4C1A-A35E-4B40F8392D8E}" type="presParOf" srcId="{5F8A7099-F13F-4AD6-84CF-05C0F69CBA54}" destId="{AE81441D-4AF4-4161-9870-61A334EA79B4}" srcOrd="0" destOrd="0" presId="urn:microsoft.com/office/officeart/2008/layout/NameandTitleOrganizationalChart"/>
    <dgm:cxn modelId="{E8C3505D-23AB-4583-9349-4CF8A116D100}" type="presParOf" srcId="{AE81441D-4AF4-4161-9870-61A334EA79B4}" destId="{68212E04-724F-426A-B12D-702F3BD5E9DB}" srcOrd="0" destOrd="0" presId="urn:microsoft.com/office/officeart/2008/layout/NameandTitleOrganizationalChart"/>
    <dgm:cxn modelId="{0B492697-6441-41A3-BB5B-46F426898BE4}" type="presParOf" srcId="{AE81441D-4AF4-4161-9870-61A334EA79B4}" destId="{B0181B7A-AB86-4EF4-BCC5-B829DD001080}" srcOrd="1" destOrd="0" presId="urn:microsoft.com/office/officeart/2008/layout/NameandTitleOrganizationalChart"/>
    <dgm:cxn modelId="{B27F41A3-F090-4861-8731-FD965120A2A3}" type="presParOf" srcId="{AE81441D-4AF4-4161-9870-61A334EA79B4}" destId="{C94C0A04-6A4D-4CA5-8383-A42219E97BF9}" srcOrd="2" destOrd="0" presId="urn:microsoft.com/office/officeart/2008/layout/NameandTitleOrganizationalChart"/>
    <dgm:cxn modelId="{E840B058-A534-48DD-9BE6-6BBCA01D1075}" type="presParOf" srcId="{5F8A7099-F13F-4AD6-84CF-05C0F69CBA54}" destId="{A8A01EEF-B7B2-4672-A3CF-412F97CD46DA}" srcOrd="1" destOrd="0" presId="urn:microsoft.com/office/officeart/2008/layout/NameandTitleOrganizationalChart"/>
    <dgm:cxn modelId="{C2667CD3-35DB-4711-B75F-F9ACBAD8E574}" type="presParOf" srcId="{5F8A7099-F13F-4AD6-84CF-05C0F69CBA54}" destId="{CAD407B7-D4E9-458D-A45D-9C25DF238870}" srcOrd="2" destOrd="0" presId="urn:microsoft.com/office/officeart/2008/layout/NameandTitleOrganizationalChart"/>
    <dgm:cxn modelId="{D958F1A2-D26C-4112-93E9-EC384ADBD238}" type="presParOf" srcId="{2E098249-210E-4F1C-B931-08F627AF9685}" destId="{E12569C7-A06D-4BE8-BB20-DAC3BC32E031}" srcOrd="4" destOrd="0" presId="urn:microsoft.com/office/officeart/2008/layout/NameandTitleOrganizationalChart"/>
    <dgm:cxn modelId="{8BADDC54-D517-44A0-9BBF-93329E91C7FB}" type="presParOf" srcId="{2E098249-210E-4F1C-B931-08F627AF9685}" destId="{E55923D6-8CD8-4E5F-B8AA-6A474A218318}" srcOrd="5" destOrd="0" presId="urn:microsoft.com/office/officeart/2008/layout/NameandTitleOrganizationalChart"/>
    <dgm:cxn modelId="{86652AB0-18B8-4D70-A7D1-97475065B458}" type="presParOf" srcId="{E55923D6-8CD8-4E5F-B8AA-6A474A218318}" destId="{5355852D-5D33-430E-844A-4D4E85465C59}" srcOrd="0" destOrd="0" presId="urn:microsoft.com/office/officeart/2008/layout/NameandTitleOrganizationalChart"/>
    <dgm:cxn modelId="{0E6BB83E-4721-4AD5-9EC1-78100A42BFE4}" type="presParOf" srcId="{5355852D-5D33-430E-844A-4D4E85465C59}" destId="{2AB823E7-E4ED-4972-B2A6-5948101715B6}" srcOrd="0" destOrd="0" presId="urn:microsoft.com/office/officeart/2008/layout/NameandTitleOrganizationalChart"/>
    <dgm:cxn modelId="{7D1D0FA3-6FA8-4FD3-B176-0CA4E5B5B8C1}" type="presParOf" srcId="{5355852D-5D33-430E-844A-4D4E85465C59}" destId="{D90D9D25-BA32-43B2-9FC4-F3CB3E061C8E}" srcOrd="1" destOrd="0" presId="urn:microsoft.com/office/officeart/2008/layout/NameandTitleOrganizationalChart"/>
    <dgm:cxn modelId="{C8A1846A-9D58-4DC8-A1E0-79436EF70C50}" type="presParOf" srcId="{5355852D-5D33-430E-844A-4D4E85465C59}" destId="{708F78C4-8D12-4347-9ADC-3099867DF0A7}" srcOrd="2" destOrd="0" presId="urn:microsoft.com/office/officeart/2008/layout/NameandTitleOrganizationalChart"/>
    <dgm:cxn modelId="{DD5A2A65-1D3E-4757-A2FE-2B187837278C}" type="presParOf" srcId="{E55923D6-8CD8-4E5F-B8AA-6A474A218318}" destId="{8F8D8A84-08DE-4213-BD1E-F12857AE2BF0}" srcOrd="1" destOrd="0" presId="urn:microsoft.com/office/officeart/2008/layout/NameandTitleOrganizationalChart"/>
    <dgm:cxn modelId="{09F406DA-92A7-490B-AB38-3F64836E2467}" type="presParOf" srcId="{E55923D6-8CD8-4E5F-B8AA-6A474A218318}" destId="{223E9B98-8A44-4EC1-984F-BF7269882236}" srcOrd="2" destOrd="0" presId="urn:microsoft.com/office/officeart/2008/layout/NameandTitleOrganizationalChart"/>
    <dgm:cxn modelId="{933C1AFA-4D9E-4C43-8007-568EDC63A2FD}" type="presParOf" srcId="{CBFB8507-6E4E-4AD3-A5F0-419B24030162}" destId="{F8906618-5C4E-4443-ABEA-D266B46D9246}" srcOrd="2" destOrd="0" presId="urn:microsoft.com/office/officeart/2008/layout/NameandTitleOrganizationalChart"/>
    <dgm:cxn modelId="{B101AB94-0D19-4392-9C69-1E2136F2748C}" type="presParOf" srcId="{F8906618-5C4E-4443-ABEA-D266B46D9246}" destId="{BCBA7F7D-DD5A-4730-A62E-DA30E2DB53F9}" srcOrd="0" destOrd="0" presId="urn:microsoft.com/office/officeart/2008/layout/NameandTitleOrganizationalChart"/>
    <dgm:cxn modelId="{40AF6E65-2DA2-45F7-A90C-D21B02B2EBCB}" type="presParOf" srcId="{F8906618-5C4E-4443-ABEA-D266B46D9246}" destId="{05CB565F-BBE4-44B5-9219-93AB6F8B1740}" srcOrd="1" destOrd="0" presId="urn:microsoft.com/office/officeart/2008/layout/NameandTitleOrganizationalChart"/>
    <dgm:cxn modelId="{BE966DF9-6286-47ED-AD3E-D4C74B016708}" type="presParOf" srcId="{05CB565F-BBE4-44B5-9219-93AB6F8B1740}" destId="{164AF876-1E5E-4A2D-83FA-964108EE05EA}" srcOrd="0" destOrd="0" presId="urn:microsoft.com/office/officeart/2008/layout/NameandTitleOrganizationalChart"/>
    <dgm:cxn modelId="{66DA6611-AC7E-4623-80BA-413CD955B4BF}" type="presParOf" srcId="{164AF876-1E5E-4A2D-83FA-964108EE05EA}" destId="{AE4FD01C-253D-46C0-A745-B0F4D398BCD4}" srcOrd="0" destOrd="0" presId="urn:microsoft.com/office/officeart/2008/layout/NameandTitleOrganizationalChart"/>
    <dgm:cxn modelId="{F4357762-53C8-46BC-967E-8FCE2E867A9C}" type="presParOf" srcId="{164AF876-1E5E-4A2D-83FA-964108EE05EA}" destId="{F70BE101-AE99-48D0-9B6E-3CC9DC6EF834}" srcOrd="1" destOrd="0" presId="urn:microsoft.com/office/officeart/2008/layout/NameandTitleOrganizationalChart"/>
    <dgm:cxn modelId="{E1A7C774-1491-4FB1-9724-A3AD5E5AF4A1}" type="presParOf" srcId="{164AF876-1E5E-4A2D-83FA-964108EE05EA}" destId="{0C14726C-D065-4C34-BCC8-A04DA98B1D4A}" srcOrd="2" destOrd="0" presId="urn:microsoft.com/office/officeart/2008/layout/NameandTitleOrganizationalChart"/>
    <dgm:cxn modelId="{5AC6BCEF-5DBD-483E-9864-9E2A38A26A0C}" type="presParOf" srcId="{05CB565F-BBE4-44B5-9219-93AB6F8B1740}" destId="{54EEDD2A-806E-48B7-840A-884DE604D3E9}" srcOrd="1" destOrd="0" presId="urn:microsoft.com/office/officeart/2008/layout/NameandTitleOrganizationalChart"/>
    <dgm:cxn modelId="{D28A4080-F6E0-4F1E-B58D-941AFD628709}" type="presParOf" srcId="{05CB565F-BBE4-44B5-9219-93AB6F8B1740}" destId="{4ED6F438-33C1-4EE2-89C6-8C0F280EB615}" srcOrd="2" destOrd="0" presId="urn:microsoft.com/office/officeart/2008/layout/NameandTitleOrganizationalChart"/>
    <dgm:cxn modelId="{6649DC21-2C10-4F0D-B01F-0A5C3DBAD70E}" type="presParOf" srcId="{F8906618-5C4E-4443-ABEA-D266B46D9246}" destId="{C1AD0EFE-8B77-4DFD-82F7-726E5A3AA069}" srcOrd="2" destOrd="0" presId="urn:microsoft.com/office/officeart/2008/layout/NameandTitleOrganizationalChart"/>
    <dgm:cxn modelId="{FA8AA131-ECF3-447A-BE55-B42174905F39}" type="presParOf" srcId="{F8906618-5C4E-4443-ABEA-D266B46D9246}" destId="{E1A5ED11-0415-466F-B3AF-B0473B7326C2}" srcOrd="3" destOrd="0" presId="urn:microsoft.com/office/officeart/2008/layout/NameandTitleOrganizationalChart"/>
    <dgm:cxn modelId="{2C7DA476-7569-47F9-921F-C20ABE8C5BF9}" type="presParOf" srcId="{E1A5ED11-0415-466F-B3AF-B0473B7326C2}" destId="{026AE079-B576-4090-B118-2B1401CD32FA}" srcOrd="0" destOrd="0" presId="urn:microsoft.com/office/officeart/2008/layout/NameandTitleOrganizationalChart"/>
    <dgm:cxn modelId="{5AFE6FDF-B8E4-4547-9D0F-60613C551F10}" type="presParOf" srcId="{026AE079-B576-4090-B118-2B1401CD32FA}" destId="{A1C971C5-FBC4-4FB1-9644-6C99F3261FDE}" srcOrd="0" destOrd="0" presId="urn:microsoft.com/office/officeart/2008/layout/NameandTitleOrganizationalChart"/>
    <dgm:cxn modelId="{95EA7129-C004-4C9C-A85F-2CC89C12AA87}" type="presParOf" srcId="{026AE079-B576-4090-B118-2B1401CD32FA}" destId="{9EF65A64-38AD-439C-9C79-5FD79E70CDC0}" srcOrd="1" destOrd="0" presId="urn:microsoft.com/office/officeart/2008/layout/NameandTitleOrganizationalChart"/>
    <dgm:cxn modelId="{B7728BBC-4675-47E3-AF16-4DC347C2CD5A}" type="presParOf" srcId="{026AE079-B576-4090-B118-2B1401CD32FA}" destId="{04CE0730-8045-4678-96F2-C98EE979E834}" srcOrd="2" destOrd="0" presId="urn:microsoft.com/office/officeart/2008/layout/NameandTitleOrganizationalChart"/>
    <dgm:cxn modelId="{166B69E8-1B96-43B4-96BA-617BA030E672}" type="presParOf" srcId="{E1A5ED11-0415-466F-B3AF-B0473B7326C2}" destId="{EC49B13D-69D8-4450-9D4A-8645B5D5F650}" srcOrd="1" destOrd="0" presId="urn:microsoft.com/office/officeart/2008/layout/NameandTitleOrganizationalChart"/>
    <dgm:cxn modelId="{B85E005B-38D9-4CD3-87F3-987B3121F6E9}" type="presParOf" srcId="{E1A5ED11-0415-466F-B3AF-B0473B7326C2}" destId="{04A11846-461B-4172-B48D-B0331C09FB03}"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54C085-CE83-4F8C-A03D-BC2461440889}" type="doc">
      <dgm:prSet loTypeId="urn:microsoft.com/office/officeart/2005/8/layout/hProcess10" loCatId="picture" qsTypeId="urn:microsoft.com/office/officeart/2005/8/quickstyle/simple1" qsCatId="simple" csTypeId="urn:microsoft.com/office/officeart/2005/8/colors/accent1_2" csCatId="accent1" phldr="1"/>
      <dgm:spPr/>
      <dgm:t>
        <a:bodyPr/>
        <a:lstStyle/>
        <a:p>
          <a:endParaRPr lang="en-US"/>
        </a:p>
      </dgm:t>
    </dgm:pt>
    <dgm:pt modelId="{6D7B1577-BD11-41D2-B6F5-C6058CB49A6B}">
      <dgm:prSet phldrT="[Text]"/>
      <dgm:spPr/>
      <dgm:t>
        <a:bodyPr/>
        <a:lstStyle/>
        <a:p>
          <a:r>
            <a:rPr lang="en-US" dirty="0" smtClean="0"/>
            <a:t>Sponsor</a:t>
          </a:r>
          <a:endParaRPr lang="en-US" dirty="0"/>
        </a:p>
      </dgm:t>
    </dgm:pt>
    <dgm:pt modelId="{85AB573C-8738-46D6-8E06-70C68A2C4529}" type="parTrans" cxnId="{0DD2C86C-7A21-4F7C-8FC8-D8F3E21E2BA7}">
      <dgm:prSet/>
      <dgm:spPr/>
      <dgm:t>
        <a:bodyPr/>
        <a:lstStyle/>
        <a:p>
          <a:endParaRPr lang="en-US"/>
        </a:p>
      </dgm:t>
    </dgm:pt>
    <dgm:pt modelId="{C3663F89-81C9-4AB3-AEB4-F7C869703ADE}" type="sibTrans" cxnId="{0DD2C86C-7A21-4F7C-8FC8-D8F3E21E2BA7}">
      <dgm:prSet/>
      <dgm:spPr/>
      <dgm:t>
        <a:bodyPr/>
        <a:lstStyle/>
        <a:p>
          <a:endParaRPr lang="en-US"/>
        </a:p>
      </dgm:t>
    </dgm:pt>
    <dgm:pt modelId="{80ECD69D-D203-4A6B-8CF6-748FF5DBF2D2}">
      <dgm:prSet phldrT="[Text]"/>
      <dgm:spPr/>
      <dgm:t>
        <a:bodyPr/>
        <a:lstStyle/>
        <a:p>
          <a:r>
            <a:rPr lang="en-US" dirty="0" smtClean="0"/>
            <a:t>venues</a:t>
          </a:r>
          <a:endParaRPr lang="en-US" dirty="0"/>
        </a:p>
      </dgm:t>
    </dgm:pt>
    <dgm:pt modelId="{E0B95417-E084-4AB5-B564-3031FB083EF1}" type="parTrans" cxnId="{C2838127-E388-4806-976C-B1B11008D3A7}">
      <dgm:prSet/>
      <dgm:spPr/>
      <dgm:t>
        <a:bodyPr/>
        <a:lstStyle/>
        <a:p>
          <a:endParaRPr lang="en-US"/>
        </a:p>
      </dgm:t>
    </dgm:pt>
    <dgm:pt modelId="{48EBDAF8-75F9-4871-AAFF-AFF0677339BB}" type="sibTrans" cxnId="{C2838127-E388-4806-976C-B1B11008D3A7}">
      <dgm:prSet/>
      <dgm:spPr/>
      <dgm:t>
        <a:bodyPr/>
        <a:lstStyle/>
        <a:p>
          <a:endParaRPr lang="en-US"/>
        </a:p>
      </dgm:t>
    </dgm:pt>
    <dgm:pt modelId="{6AB9FFA2-35CC-4779-9803-565FB6482B5E}">
      <dgm:prSet phldrT="[Text]"/>
      <dgm:spPr/>
      <dgm:t>
        <a:bodyPr/>
        <a:lstStyle/>
        <a:p>
          <a:r>
            <a:rPr lang="en-US" dirty="0" smtClean="0"/>
            <a:t>projects</a:t>
          </a:r>
          <a:endParaRPr lang="en-US" dirty="0"/>
        </a:p>
      </dgm:t>
    </dgm:pt>
    <dgm:pt modelId="{3FC8A412-0680-49AC-B879-AF4CF11E00E0}" type="parTrans" cxnId="{BE3E6324-2CFF-4205-BEC3-D3C04429430A}">
      <dgm:prSet/>
      <dgm:spPr/>
      <dgm:t>
        <a:bodyPr/>
        <a:lstStyle/>
        <a:p>
          <a:endParaRPr lang="en-US"/>
        </a:p>
      </dgm:t>
    </dgm:pt>
    <dgm:pt modelId="{55967E6A-04E2-4CE1-8D78-3A3F8B8DB996}" type="sibTrans" cxnId="{BE3E6324-2CFF-4205-BEC3-D3C04429430A}">
      <dgm:prSet/>
      <dgm:spPr/>
      <dgm:t>
        <a:bodyPr/>
        <a:lstStyle/>
        <a:p>
          <a:endParaRPr lang="en-US"/>
        </a:p>
      </dgm:t>
    </dgm:pt>
    <dgm:pt modelId="{B17785D0-43F9-462A-A464-7CF949D02292}">
      <dgm:prSet phldrT="[Text]"/>
      <dgm:spPr/>
      <dgm:t>
        <a:bodyPr/>
        <a:lstStyle/>
        <a:p>
          <a:r>
            <a:rPr lang="en-US" dirty="0" smtClean="0"/>
            <a:t>Support</a:t>
          </a:r>
          <a:endParaRPr lang="en-US" dirty="0"/>
        </a:p>
      </dgm:t>
    </dgm:pt>
    <dgm:pt modelId="{B49B3EAF-1EFA-45A4-AB9A-7E31E7F0DE1B}" type="parTrans" cxnId="{B271A0FB-6CEB-413B-A241-566D4B11A205}">
      <dgm:prSet/>
      <dgm:spPr/>
      <dgm:t>
        <a:bodyPr/>
        <a:lstStyle/>
        <a:p>
          <a:endParaRPr lang="en-US"/>
        </a:p>
      </dgm:t>
    </dgm:pt>
    <dgm:pt modelId="{2652E413-8C34-442B-81FF-C8EB629AD323}" type="sibTrans" cxnId="{B271A0FB-6CEB-413B-A241-566D4B11A205}">
      <dgm:prSet/>
      <dgm:spPr/>
      <dgm:t>
        <a:bodyPr/>
        <a:lstStyle/>
        <a:p>
          <a:endParaRPr lang="en-US"/>
        </a:p>
      </dgm:t>
    </dgm:pt>
    <dgm:pt modelId="{D3DEEEA3-2F2E-4646-9717-51497A7607FB}">
      <dgm:prSet phldrT="[Text]"/>
      <dgm:spPr/>
      <dgm:t>
        <a:bodyPr/>
        <a:lstStyle/>
        <a:p>
          <a:r>
            <a:rPr lang="en-US" dirty="0" smtClean="0"/>
            <a:t>program‘s </a:t>
          </a:r>
          <a:endParaRPr lang="en-US" dirty="0"/>
        </a:p>
      </dgm:t>
    </dgm:pt>
    <dgm:pt modelId="{4347BCDD-EFE2-4B3E-BED5-25AB7C7D00F3}" type="parTrans" cxnId="{D338A94C-D9D4-4D30-9DC9-34CB28F61A37}">
      <dgm:prSet/>
      <dgm:spPr/>
      <dgm:t>
        <a:bodyPr/>
        <a:lstStyle/>
        <a:p>
          <a:endParaRPr lang="en-US"/>
        </a:p>
      </dgm:t>
    </dgm:pt>
    <dgm:pt modelId="{A72E67E1-2E82-452C-8957-4FDBDE9EC072}" type="sibTrans" cxnId="{D338A94C-D9D4-4D30-9DC9-34CB28F61A37}">
      <dgm:prSet/>
      <dgm:spPr/>
      <dgm:t>
        <a:bodyPr/>
        <a:lstStyle/>
        <a:p>
          <a:endParaRPr lang="en-US"/>
        </a:p>
      </dgm:t>
    </dgm:pt>
    <dgm:pt modelId="{0D87A27D-7B3E-4AE8-8DD4-F961046CC557}">
      <dgm:prSet phldrT="[Text]"/>
      <dgm:spPr/>
      <dgm:t>
        <a:bodyPr/>
        <a:lstStyle/>
        <a:p>
          <a:r>
            <a:rPr lang="en-US" dirty="0" smtClean="0"/>
            <a:t>events</a:t>
          </a:r>
          <a:endParaRPr lang="en-US" dirty="0"/>
        </a:p>
      </dgm:t>
    </dgm:pt>
    <dgm:pt modelId="{728163B8-C29E-4350-B4D0-0A8A2B8B59D7}" type="parTrans" cxnId="{3A774991-B2B9-4167-8A6B-DB485BD0F4F8}">
      <dgm:prSet/>
      <dgm:spPr/>
      <dgm:t>
        <a:bodyPr/>
        <a:lstStyle/>
        <a:p>
          <a:endParaRPr lang="en-US"/>
        </a:p>
      </dgm:t>
    </dgm:pt>
    <dgm:pt modelId="{04D4217E-9E0F-4B7B-B405-7C19C8863517}" type="sibTrans" cxnId="{3A774991-B2B9-4167-8A6B-DB485BD0F4F8}">
      <dgm:prSet/>
      <dgm:spPr/>
      <dgm:t>
        <a:bodyPr/>
        <a:lstStyle/>
        <a:p>
          <a:endParaRPr lang="en-US"/>
        </a:p>
      </dgm:t>
    </dgm:pt>
    <dgm:pt modelId="{2EB9E0E2-B876-41BD-B5E8-AD6657CEE8A1}">
      <dgm:prSet phldrT="[Text]"/>
      <dgm:spPr/>
      <dgm:t>
        <a:bodyPr/>
        <a:lstStyle/>
        <a:p>
          <a:r>
            <a:rPr lang="en-US" dirty="0" smtClean="0"/>
            <a:t>Funding</a:t>
          </a:r>
          <a:endParaRPr lang="en-US" dirty="0"/>
        </a:p>
      </dgm:t>
    </dgm:pt>
    <dgm:pt modelId="{4F3ADF8E-E3EC-4D29-9355-83AFD4AC83F7}" type="parTrans" cxnId="{FCD9CA44-FAD0-4C01-8325-FF99BF07419F}">
      <dgm:prSet/>
      <dgm:spPr/>
      <dgm:t>
        <a:bodyPr/>
        <a:lstStyle/>
        <a:p>
          <a:endParaRPr lang="en-US"/>
        </a:p>
      </dgm:t>
    </dgm:pt>
    <dgm:pt modelId="{16A91D28-B178-43D1-8B82-260B8FB382F0}" type="sibTrans" cxnId="{FCD9CA44-FAD0-4C01-8325-FF99BF07419F}">
      <dgm:prSet/>
      <dgm:spPr/>
      <dgm:t>
        <a:bodyPr/>
        <a:lstStyle/>
        <a:p>
          <a:endParaRPr lang="en-US"/>
        </a:p>
      </dgm:t>
    </dgm:pt>
    <dgm:pt modelId="{C32C9023-3E7C-4154-95B1-0D79A4A2962C}">
      <dgm:prSet phldrT="[Text]"/>
      <dgm:spPr/>
      <dgm:t>
        <a:bodyPr/>
        <a:lstStyle/>
        <a:p>
          <a:r>
            <a:rPr lang="en-US" dirty="0" smtClean="0"/>
            <a:t>trustee </a:t>
          </a:r>
          <a:endParaRPr lang="en-US" dirty="0"/>
        </a:p>
      </dgm:t>
    </dgm:pt>
    <dgm:pt modelId="{2BB35F15-79B2-4D78-B6DE-E4F95596793E}" type="parTrans" cxnId="{1181510D-14FC-4639-B254-7150F7024257}">
      <dgm:prSet/>
      <dgm:spPr/>
      <dgm:t>
        <a:bodyPr/>
        <a:lstStyle/>
        <a:p>
          <a:endParaRPr lang="en-US"/>
        </a:p>
      </dgm:t>
    </dgm:pt>
    <dgm:pt modelId="{009A718F-5741-4155-8618-819527D20539}" type="sibTrans" cxnId="{1181510D-14FC-4639-B254-7150F7024257}">
      <dgm:prSet/>
      <dgm:spPr/>
      <dgm:t>
        <a:bodyPr/>
        <a:lstStyle/>
        <a:p>
          <a:endParaRPr lang="en-US"/>
        </a:p>
      </dgm:t>
    </dgm:pt>
    <dgm:pt modelId="{74AE31FB-D065-4E7C-B383-70AAA2CD689A}">
      <dgm:prSet phldrT="[Text]"/>
      <dgm:spPr/>
      <dgm:t>
        <a:bodyPr/>
        <a:lstStyle/>
        <a:p>
          <a:r>
            <a:rPr lang="en-US" dirty="0" smtClean="0"/>
            <a:t>Venture capital</a:t>
          </a:r>
          <a:endParaRPr lang="en-US" dirty="0"/>
        </a:p>
      </dgm:t>
    </dgm:pt>
    <dgm:pt modelId="{AA28AFF7-9933-4B48-964F-B5DEB29555E0}" type="parTrans" cxnId="{4D1ADC30-4BA7-42C5-8D3B-C1BDD92A4554}">
      <dgm:prSet/>
      <dgm:spPr/>
      <dgm:t>
        <a:bodyPr/>
        <a:lstStyle/>
        <a:p>
          <a:endParaRPr lang="en-US"/>
        </a:p>
      </dgm:t>
    </dgm:pt>
    <dgm:pt modelId="{059308BC-52DB-44E4-9AE2-133DA5A820E3}" type="sibTrans" cxnId="{4D1ADC30-4BA7-42C5-8D3B-C1BDD92A4554}">
      <dgm:prSet/>
      <dgm:spPr/>
      <dgm:t>
        <a:bodyPr/>
        <a:lstStyle/>
        <a:p>
          <a:endParaRPr lang="en-US"/>
        </a:p>
      </dgm:t>
    </dgm:pt>
    <dgm:pt modelId="{0C6DB649-B128-4BC2-B645-F49F33027A5A}">
      <dgm:prSet/>
      <dgm:spPr/>
      <dgm:t>
        <a:bodyPr/>
        <a:lstStyle/>
        <a:p>
          <a:r>
            <a:rPr lang="en-US" dirty="0" smtClean="0"/>
            <a:t>Review and Submit Cooperative Innovation</a:t>
          </a:r>
          <a:endParaRPr lang="en-US" dirty="0"/>
        </a:p>
      </dgm:t>
    </dgm:pt>
    <dgm:pt modelId="{1CA4CE87-2129-44A7-84C3-1BEA6C0B5AA9}" type="parTrans" cxnId="{AB9B9F95-DEC1-44C1-AB8E-469170C04470}">
      <dgm:prSet/>
      <dgm:spPr/>
      <dgm:t>
        <a:bodyPr/>
        <a:lstStyle/>
        <a:p>
          <a:endParaRPr lang="en-US"/>
        </a:p>
      </dgm:t>
    </dgm:pt>
    <dgm:pt modelId="{DC411621-0D7C-49FF-A1A7-AD590F7762A6}" type="sibTrans" cxnId="{AB9B9F95-DEC1-44C1-AB8E-469170C04470}">
      <dgm:prSet/>
      <dgm:spPr/>
      <dgm:t>
        <a:bodyPr/>
        <a:lstStyle/>
        <a:p>
          <a:endParaRPr lang="en-US"/>
        </a:p>
      </dgm:t>
    </dgm:pt>
    <dgm:pt modelId="{A7ED62A9-CC7D-4F60-897C-FC5F3575CF1A}" type="pres">
      <dgm:prSet presAssocID="{F054C085-CE83-4F8C-A03D-BC2461440889}" presName="Name0" presStyleCnt="0">
        <dgm:presLayoutVars>
          <dgm:dir/>
          <dgm:resizeHandles val="exact"/>
        </dgm:presLayoutVars>
      </dgm:prSet>
      <dgm:spPr/>
      <dgm:t>
        <a:bodyPr/>
        <a:lstStyle/>
        <a:p>
          <a:endParaRPr lang="en-US"/>
        </a:p>
      </dgm:t>
    </dgm:pt>
    <dgm:pt modelId="{ABDC441A-D192-40D6-A64B-89B051C23460}" type="pres">
      <dgm:prSet presAssocID="{6D7B1577-BD11-41D2-B6F5-C6058CB49A6B}" presName="composite" presStyleCnt="0"/>
      <dgm:spPr/>
    </dgm:pt>
    <dgm:pt modelId="{7A7E8AFB-FB2B-4C26-9E9B-B3211594CC15}" type="pres">
      <dgm:prSet presAssocID="{6D7B1577-BD11-41D2-B6F5-C6058CB49A6B}" presName="imagSh" presStyleLbl="bgImgPlace1" presStyleIdx="0" presStyleCnt="4"/>
      <dgm:spPr/>
    </dgm:pt>
    <dgm:pt modelId="{21AB1D54-DDC2-4F83-817C-B88997E63427}" type="pres">
      <dgm:prSet presAssocID="{6D7B1577-BD11-41D2-B6F5-C6058CB49A6B}" presName="txNode" presStyleLbl="node1" presStyleIdx="0" presStyleCnt="4" custScaleX="104316" custScaleY="134693">
        <dgm:presLayoutVars>
          <dgm:bulletEnabled val="1"/>
        </dgm:presLayoutVars>
      </dgm:prSet>
      <dgm:spPr/>
      <dgm:t>
        <a:bodyPr/>
        <a:lstStyle/>
        <a:p>
          <a:endParaRPr lang="en-US"/>
        </a:p>
      </dgm:t>
    </dgm:pt>
    <dgm:pt modelId="{9A316E42-E2B7-45E5-80A9-D60287813720}" type="pres">
      <dgm:prSet presAssocID="{C3663F89-81C9-4AB3-AEB4-F7C869703ADE}" presName="sibTrans" presStyleLbl="sibTrans2D1" presStyleIdx="0" presStyleCnt="3"/>
      <dgm:spPr/>
      <dgm:t>
        <a:bodyPr/>
        <a:lstStyle/>
        <a:p>
          <a:endParaRPr lang="en-US"/>
        </a:p>
      </dgm:t>
    </dgm:pt>
    <dgm:pt modelId="{B31E966D-379B-4179-B28D-22CD8E3C8FD5}" type="pres">
      <dgm:prSet presAssocID="{C3663F89-81C9-4AB3-AEB4-F7C869703ADE}" presName="connTx" presStyleLbl="sibTrans2D1" presStyleIdx="0" presStyleCnt="3"/>
      <dgm:spPr/>
      <dgm:t>
        <a:bodyPr/>
        <a:lstStyle/>
        <a:p>
          <a:endParaRPr lang="en-US"/>
        </a:p>
      </dgm:t>
    </dgm:pt>
    <dgm:pt modelId="{4E3D6B32-54C2-4024-A353-7140E931EC70}" type="pres">
      <dgm:prSet presAssocID="{B17785D0-43F9-462A-A464-7CF949D02292}" presName="composite" presStyleCnt="0"/>
      <dgm:spPr/>
    </dgm:pt>
    <dgm:pt modelId="{569FF5EF-89AA-4D48-8E6E-E3838E725048}" type="pres">
      <dgm:prSet presAssocID="{B17785D0-43F9-462A-A464-7CF949D02292}" presName="imagSh" presStyleLbl="bgImgPlace1" presStyleIdx="1" presStyleCnt="4"/>
      <dgm:spPr/>
    </dgm:pt>
    <dgm:pt modelId="{F0F28FD1-EA37-44B5-91FB-E5A0549F2257}" type="pres">
      <dgm:prSet presAssocID="{B17785D0-43F9-462A-A464-7CF949D02292}" presName="txNode" presStyleLbl="node1" presStyleIdx="1" presStyleCnt="4" custAng="0" custScaleX="99873" custScaleY="130807">
        <dgm:presLayoutVars>
          <dgm:bulletEnabled val="1"/>
        </dgm:presLayoutVars>
      </dgm:prSet>
      <dgm:spPr/>
      <dgm:t>
        <a:bodyPr/>
        <a:lstStyle/>
        <a:p>
          <a:endParaRPr lang="en-US"/>
        </a:p>
      </dgm:t>
    </dgm:pt>
    <dgm:pt modelId="{DD292A07-307B-44EC-87CC-C8AE24072082}" type="pres">
      <dgm:prSet presAssocID="{2652E413-8C34-442B-81FF-C8EB629AD323}" presName="sibTrans" presStyleLbl="sibTrans2D1" presStyleIdx="1" presStyleCnt="3"/>
      <dgm:spPr/>
      <dgm:t>
        <a:bodyPr/>
        <a:lstStyle/>
        <a:p>
          <a:endParaRPr lang="en-US"/>
        </a:p>
      </dgm:t>
    </dgm:pt>
    <dgm:pt modelId="{AD724A01-C0D9-4529-950F-DE9DF12A24BD}" type="pres">
      <dgm:prSet presAssocID="{2652E413-8C34-442B-81FF-C8EB629AD323}" presName="connTx" presStyleLbl="sibTrans2D1" presStyleIdx="1" presStyleCnt="3"/>
      <dgm:spPr/>
      <dgm:t>
        <a:bodyPr/>
        <a:lstStyle/>
        <a:p>
          <a:endParaRPr lang="en-US"/>
        </a:p>
      </dgm:t>
    </dgm:pt>
    <dgm:pt modelId="{7A9A3350-B5F0-470B-80F3-6DB2A8B3DFFB}" type="pres">
      <dgm:prSet presAssocID="{2EB9E0E2-B876-41BD-B5E8-AD6657CEE8A1}" presName="composite" presStyleCnt="0"/>
      <dgm:spPr/>
    </dgm:pt>
    <dgm:pt modelId="{1DD78E35-5124-4DD0-B70F-91F72DCB8BE5}" type="pres">
      <dgm:prSet presAssocID="{2EB9E0E2-B876-41BD-B5E8-AD6657CEE8A1}" presName="imagSh" presStyleLbl="bgImgPlace1" presStyleIdx="2" presStyleCnt="4"/>
      <dgm:spPr/>
    </dgm:pt>
    <dgm:pt modelId="{3E2012ED-7500-48D0-AC90-E9B22E6CFFB3}" type="pres">
      <dgm:prSet presAssocID="{2EB9E0E2-B876-41BD-B5E8-AD6657CEE8A1}" presName="txNode" presStyleLbl="node1" presStyleIdx="2" presStyleCnt="4" custScaleX="95491" custScaleY="130113">
        <dgm:presLayoutVars>
          <dgm:bulletEnabled val="1"/>
        </dgm:presLayoutVars>
      </dgm:prSet>
      <dgm:spPr/>
      <dgm:t>
        <a:bodyPr/>
        <a:lstStyle/>
        <a:p>
          <a:endParaRPr lang="en-US"/>
        </a:p>
      </dgm:t>
    </dgm:pt>
    <dgm:pt modelId="{AD880C20-41DA-4AD5-8186-27684C512D50}" type="pres">
      <dgm:prSet presAssocID="{16A91D28-B178-43D1-8B82-260B8FB382F0}" presName="sibTrans" presStyleLbl="sibTrans2D1" presStyleIdx="2" presStyleCnt="3"/>
      <dgm:spPr/>
      <dgm:t>
        <a:bodyPr/>
        <a:lstStyle/>
        <a:p>
          <a:endParaRPr lang="en-US"/>
        </a:p>
      </dgm:t>
    </dgm:pt>
    <dgm:pt modelId="{6C052AD5-B519-4577-A893-E3FD273DC60B}" type="pres">
      <dgm:prSet presAssocID="{16A91D28-B178-43D1-8B82-260B8FB382F0}" presName="connTx" presStyleLbl="sibTrans2D1" presStyleIdx="2" presStyleCnt="3"/>
      <dgm:spPr/>
      <dgm:t>
        <a:bodyPr/>
        <a:lstStyle/>
        <a:p>
          <a:endParaRPr lang="en-US"/>
        </a:p>
      </dgm:t>
    </dgm:pt>
    <dgm:pt modelId="{79E98200-39DE-4247-9A4D-8B850ED7503B}" type="pres">
      <dgm:prSet presAssocID="{0C6DB649-B128-4BC2-B645-F49F33027A5A}" presName="composite" presStyleCnt="0"/>
      <dgm:spPr/>
    </dgm:pt>
    <dgm:pt modelId="{1DD9D2DA-4884-4AB0-A89C-382B23AA52F9}" type="pres">
      <dgm:prSet presAssocID="{0C6DB649-B128-4BC2-B645-F49F33027A5A}" presName="imagSh" presStyleLbl="bgImgPlace1" presStyleIdx="3" presStyleCnt="4"/>
      <dgm:spPr/>
    </dgm:pt>
    <dgm:pt modelId="{435089A6-C472-42B9-AAEE-69761AE3BD0D}" type="pres">
      <dgm:prSet presAssocID="{0C6DB649-B128-4BC2-B645-F49F33027A5A}" presName="txNode" presStyleLbl="node1" presStyleIdx="3" presStyleCnt="4" custScaleX="100000" custScaleY="141294">
        <dgm:presLayoutVars>
          <dgm:bulletEnabled val="1"/>
        </dgm:presLayoutVars>
      </dgm:prSet>
      <dgm:spPr/>
      <dgm:t>
        <a:bodyPr/>
        <a:lstStyle/>
        <a:p>
          <a:endParaRPr lang="en-US"/>
        </a:p>
      </dgm:t>
    </dgm:pt>
  </dgm:ptLst>
  <dgm:cxnLst>
    <dgm:cxn modelId="{F45CDDDC-C482-46EB-9F5E-F71365947DED}" type="presOf" srcId="{6AB9FFA2-35CC-4779-9803-565FB6482B5E}" destId="{21AB1D54-DDC2-4F83-817C-B88997E63427}" srcOrd="0" destOrd="2" presId="urn:microsoft.com/office/officeart/2005/8/layout/hProcess10"/>
    <dgm:cxn modelId="{C2838127-E388-4806-976C-B1B11008D3A7}" srcId="{6D7B1577-BD11-41D2-B6F5-C6058CB49A6B}" destId="{80ECD69D-D203-4A6B-8CF6-748FF5DBF2D2}" srcOrd="0" destOrd="0" parTransId="{E0B95417-E084-4AB5-B564-3031FB083EF1}" sibTransId="{48EBDAF8-75F9-4871-AAFF-AFF0677339BB}"/>
    <dgm:cxn modelId="{92E9D66A-C994-470F-9A3A-34C423CCF609}" type="presOf" srcId="{C3663F89-81C9-4AB3-AEB4-F7C869703ADE}" destId="{B31E966D-379B-4179-B28D-22CD8E3C8FD5}" srcOrd="1" destOrd="0" presId="urn:microsoft.com/office/officeart/2005/8/layout/hProcess10"/>
    <dgm:cxn modelId="{9686A3AE-FB8D-4FEB-857B-88DC1AC3F915}" type="presOf" srcId="{F054C085-CE83-4F8C-A03D-BC2461440889}" destId="{A7ED62A9-CC7D-4F60-897C-FC5F3575CF1A}" srcOrd="0" destOrd="0" presId="urn:microsoft.com/office/officeart/2005/8/layout/hProcess10"/>
    <dgm:cxn modelId="{AE7E4B33-E36D-4BAF-8E6B-2D41B70F9E96}" type="presOf" srcId="{16A91D28-B178-43D1-8B82-260B8FB382F0}" destId="{6C052AD5-B519-4577-A893-E3FD273DC60B}" srcOrd="1" destOrd="0" presId="urn:microsoft.com/office/officeart/2005/8/layout/hProcess10"/>
    <dgm:cxn modelId="{9E8970FE-C9AA-476F-B12F-99328E645317}" type="presOf" srcId="{74AE31FB-D065-4E7C-B383-70AAA2CD689A}" destId="{3E2012ED-7500-48D0-AC90-E9B22E6CFFB3}" srcOrd="0" destOrd="2" presId="urn:microsoft.com/office/officeart/2005/8/layout/hProcess10"/>
    <dgm:cxn modelId="{A4A97CCC-C48A-4FDC-BDF6-F4027322DC40}" type="presOf" srcId="{D3DEEEA3-2F2E-4646-9717-51497A7607FB}" destId="{F0F28FD1-EA37-44B5-91FB-E5A0549F2257}" srcOrd="0" destOrd="1" presId="urn:microsoft.com/office/officeart/2005/8/layout/hProcess10"/>
    <dgm:cxn modelId="{85041C51-5DC1-4740-8486-691DB245C380}" type="presOf" srcId="{80ECD69D-D203-4A6B-8CF6-748FF5DBF2D2}" destId="{21AB1D54-DDC2-4F83-817C-B88997E63427}" srcOrd="0" destOrd="1" presId="urn:microsoft.com/office/officeart/2005/8/layout/hProcess10"/>
    <dgm:cxn modelId="{CF1C7EAC-F860-4068-9255-086315B8CB0C}" type="presOf" srcId="{2652E413-8C34-442B-81FF-C8EB629AD323}" destId="{AD724A01-C0D9-4529-950F-DE9DF12A24BD}" srcOrd="1" destOrd="0" presId="urn:microsoft.com/office/officeart/2005/8/layout/hProcess10"/>
    <dgm:cxn modelId="{3A774991-B2B9-4167-8A6B-DB485BD0F4F8}" srcId="{B17785D0-43F9-462A-A464-7CF949D02292}" destId="{0D87A27D-7B3E-4AE8-8DD4-F961046CC557}" srcOrd="1" destOrd="0" parTransId="{728163B8-C29E-4350-B4D0-0A8A2B8B59D7}" sibTransId="{04D4217E-9E0F-4B7B-B405-7C19C8863517}"/>
    <dgm:cxn modelId="{4D820CAE-FC43-4BAF-BCD8-4562E7CDB200}" type="presOf" srcId="{0D87A27D-7B3E-4AE8-8DD4-F961046CC557}" destId="{F0F28FD1-EA37-44B5-91FB-E5A0549F2257}" srcOrd="0" destOrd="2" presId="urn:microsoft.com/office/officeart/2005/8/layout/hProcess10"/>
    <dgm:cxn modelId="{AACE9370-FD8A-408F-A448-0AA7F44ED714}" type="presOf" srcId="{0C6DB649-B128-4BC2-B645-F49F33027A5A}" destId="{435089A6-C472-42B9-AAEE-69761AE3BD0D}" srcOrd="0" destOrd="0" presId="urn:microsoft.com/office/officeart/2005/8/layout/hProcess10"/>
    <dgm:cxn modelId="{0DD2C86C-7A21-4F7C-8FC8-D8F3E21E2BA7}" srcId="{F054C085-CE83-4F8C-A03D-BC2461440889}" destId="{6D7B1577-BD11-41D2-B6F5-C6058CB49A6B}" srcOrd="0" destOrd="0" parTransId="{85AB573C-8738-46D6-8E06-70C68A2C4529}" sibTransId="{C3663F89-81C9-4AB3-AEB4-F7C869703ADE}"/>
    <dgm:cxn modelId="{A8A0C858-7057-4DDE-925F-D9C7936CF001}" type="presOf" srcId="{16A91D28-B178-43D1-8B82-260B8FB382F0}" destId="{AD880C20-41DA-4AD5-8186-27684C512D50}" srcOrd="0" destOrd="0" presId="urn:microsoft.com/office/officeart/2005/8/layout/hProcess10"/>
    <dgm:cxn modelId="{1181510D-14FC-4639-B254-7150F7024257}" srcId="{2EB9E0E2-B876-41BD-B5E8-AD6657CEE8A1}" destId="{C32C9023-3E7C-4154-95B1-0D79A4A2962C}" srcOrd="0" destOrd="0" parTransId="{2BB35F15-79B2-4D78-B6DE-E4F95596793E}" sibTransId="{009A718F-5741-4155-8618-819527D20539}"/>
    <dgm:cxn modelId="{5F00AB02-A549-4B60-992B-08EE2078DE95}" type="presOf" srcId="{2EB9E0E2-B876-41BD-B5E8-AD6657CEE8A1}" destId="{3E2012ED-7500-48D0-AC90-E9B22E6CFFB3}" srcOrd="0" destOrd="0" presId="urn:microsoft.com/office/officeart/2005/8/layout/hProcess10"/>
    <dgm:cxn modelId="{FCD9CA44-FAD0-4C01-8325-FF99BF07419F}" srcId="{F054C085-CE83-4F8C-A03D-BC2461440889}" destId="{2EB9E0E2-B876-41BD-B5E8-AD6657CEE8A1}" srcOrd="2" destOrd="0" parTransId="{4F3ADF8E-E3EC-4D29-9355-83AFD4AC83F7}" sibTransId="{16A91D28-B178-43D1-8B82-260B8FB382F0}"/>
    <dgm:cxn modelId="{FDFC7C2B-7E4B-46CF-8F1D-D95B3C3D002C}" type="presOf" srcId="{6D7B1577-BD11-41D2-B6F5-C6058CB49A6B}" destId="{21AB1D54-DDC2-4F83-817C-B88997E63427}" srcOrd="0" destOrd="0" presId="urn:microsoft.com/office/officeart/2005/8/layout/hProcess10"/>
    <dgm:cxn modelId="{CB624A1F-4A43-47CE-83D2-84FD6C2DB17C}" type="presOf" srcId="{2652E413-8C34-442B-81FF-C8EB629AD323}" destId="{DD292A07-307B-44EC-87CC-C8AE24072082}" srcOrd="0" destOrd="0" presId="urn:microsoft.com/office/officeart/2005/8/layout/hProcess10"/>
    <dgm:cxn modelId="{BE3E6324-2CFF-4205-BEC3-D3C04429430A}" srcId="{6D7B1577-BD11-41D2-B6F5-C6058CB49A6B}" destId="{6AB9FFA2-35CC-4779-9803-565FB6482B5E}" srcOrd="1" destOrd="0" parTransId="{3FC8A412-0680-49AC-B879-AF4CF11E00E0}" sibTransId="{55967E6A-04E2-4CE1-8D78-3A3F8B8DB996}"/>
    <dgm:cxn modelId="{AB9B9F95-DEC1-44C1-AB8E-469170C04470}" srcId="{F054C085-CE83-4F8C-A03D-BC2461440889}" destId="{0C6DB649-B128-4BC2-B645-F49F33027A5A}" srcOrd="3" destOrd="0" parTransId="{1CA4CE87-2129-44A7-84C3-1BEA6C0B5AA9}" sibTransId="{DC411621-0D7C-49FF-A1A7-AD590F7762A6}"/>
    <dgm:cxn modelId="{2341E1F2-FADE-49A8-AC4F-DAF8DD3FA0D2}" type="presOf" srcId="{C32C9023-3E7C-4154-95B1-0D79A4A2962C}" destId="{3E2012ED-7500-48D0-AC90-E9B22E6CFFB3}" srcOrd="0" destOrd="1" presId="urn:microsoft.com/office/officeart/2005/8/layout/hProcess10"/>
    <dgm:cxn modelId="{9ADD164F-3196-4AE0-9C9D-A93B94EEE215}" type="presOf" srcId="{C3663F89-81C9-4AB3-AEB4-F7C869703ADE}" destId="{9A316E42-E2B7-45E5-80A9-D60287813720}" srcOrd="0" destOrd="0" presId="urn:microsoft.com/office/officeart/2005/8/layout/hProcess10"/>
    <dgm:cxn modelId="{6F1A0993-AB94-4839-A9AD-143894348E8B}" type="presOf" srcId="{B17785D0-43F9-462A-A464-7CF949D02292}" destId="{F0F28FD1-EA37-44B5-91FB-E5A0549F2257}" srcOrd="0" destOrd="0" presId="urn:microsoft.com/office/officeart/2005/8/layout/hProcess10"/>
    <dgm:cxn modelId="{B271A0FB-6CEB-413B-A241-566D4B11A205}" srcId="{F054C085-CE83-4F8C-A03D-BC2461440889}" destId="{B17785D0-43F9-462A-A464-7CF949D02292}" srcOrd="1" destOrd="0" parTransId="{B49B3EAF-1EFA-45A4-AB9A-7E31E7F0DE1B}" sibTransId="{2652E413-8C34-442B-81FF-C8EB629AD323}"/>
    <dgm:cxn modelId="{D338A94C-D9D4-4D30-9DC9-34CB28F61A37}" srcId="{B17785D0-43F9-462A-A464-7CF949D02292}" destId="{D3DEEEA3-2F2E-4646-9717-51497A7607FB}" srcOrd="0" destOrd="0" parTransId="{4347BCDD-EFE2-4B3E-BED5-25AB7C7D00F3}" sibTransId="{A72E67E1-2E82-452C-8957-4FDBDE9EC072}"/>
    <dgm:cxn modelId="{4D1ADC30-4BA7-42C5-8D3B-C1BDD92A4554}" srcId="{2EB9E0E2-B876-41BD-B5E8-AD6657CEE8A1}" destId="{74AE31FB-D065-4E7C-B383-70AAA2CD689A}" srcOrd="1" destOrd="0" parTransId="{AA28AFF7-9933-4B48-964F-B5DEB29555E0}" sibTransId="{059308BC-52DB-44E4-9AE2-133DA5A820E3}"/>
    <dgm:cxn modelId="{92041E3D-09D7-4015-A02D-E19F13670719}" type="presParOf" srcId="{A7ED62A9-CC7D-4F60-897C-FC5F3575CF1A}" destId="{ABDC441A-D192-40D6-A64B-89B051C23460}" srcOrd="0" destOrd="0" presId="urn:microsoft.com/office/officeart/2005/8/layout/hProcess10"/>
    <dgm:cxn modelId="{00EFB4D9-AA91-47D1-B0AE-FDD26412A9E9}" type="presParOf" srcId="{ABDC441A-D192-40D6-A64B-89B051C23460}" destId="{7A7E8AFB-FB2B-4C26-9E9B-B3211594CC15}" srcOrd="0" destOrd="0" presId="urn:microsoft.com/office/officeart/2005/8/layout/hProcess10"/>
    <dgm:cxn modelId="{11EFB98F-C529-4773-B4B8-41A9412053B1}" type="presParOf" srcId="{ABDC441A-D192-40D6-A64B-89B051C23460}" destId="{21AB1D54-DDC2-4F83-817C-B88997E63427}" srcOrd="1" destOrd="0" presId="urn:microsoft.com/office/officeart/2005/8/layout/hProcess10"/>
    <dgm:cxn modelId="{1BF34136-D4E9-47F4-8711-713200F6CEA7}" type="presParOf" srcId="{A7ED62A9-CC7D-4F60-897C-FC5F3575CF1A}" destId="{9A316E42-E2B7-45E5-80A9-D60287813720}" srcOrd="1" destOrd="0" presId="urn:microsoft.com/office/officeart/2005/8/layout/hProcess10"/>
    <dgm:cxn modelId="{9E2587CE-A814-4470-827A-14DA25E6D833}" type="presParOf" srcId="{9A316E42-E2B7-45E5-80A9-D60287813720}" destId="{B31E966D-379B-4179-B28D-22CD8E3C8FD5}" srcOrd="0" destOrd="0" presId="urn:microsoft.com/office/officeart/2005/8/layout/hProcess10"/>
    <dgm:cxn modelId="{D9B81C92-2039-4C99-8D3B-64A61B7FFC33}" type="presParOf" srcId="{A7ED62A9-CC7D-4F60-897C-FC5F3575CF1A}" destId="{4E3D6B32-54C2-4024-A353-7140E931EC70}" srcOrd="2" destOrd="0" presId="urn:microsoft.com/office/officeart/2005/8/layout/hProcess10"/>
    <dgm:cxn modelId="{1ADDD6C1-8966-4BA1-9C1A-E0C7C6929086}" type="presParOf" srcId="{4E3D6B32-54C2-4024-A353-7140E931EC70}" destId="{569FF5EF-89AA-4D48-8E6E-E3838E725048}" srcOrd="0" destOrd="0" presId="urn:microsoft.com/office/officeart/2005/8/layout/hProcess10"/>
    <dgm:cxn modelId="{CC8E0D4F-AA51-4D85-94CD-3C0DB3001981}" type="presParOf" srcId="{4E3D6B32-54C2-4024-A353-7140E931EC70}" destId="{F0F28FD1-EA37-44B5-91FB-E5A0549F2257}" srcOrd="1" destOrd="0" presId="urn:microsoft.com/office/officeart/2005/8/layout/hProcess10"/>
    <dgm:cxn modelId="{96311CD4-00DF-43C8-812D-094FAB0DEE58}" type="presParOf" srcId="{A7ED62A9-CC7D-4F60-897C-FC5F3575CF1A}" destId="{DD292A07-307B-44EC-87CC-C8AE24072082}" srcOrd="3" destOrd="0" presId="urn:microsoft.com/office/officeart/2005/8/layout/hProcess10"/>
    <dgm:cxn modelId="{46F6CEC4-77B4-4B21-B072-A55C0748728A}" type="presParOf" srcId="{DD292A07-307B-44EC-87CC-C8AE24072082}" destId="{AD724A01-C0D9-4529-950F-DE9DF12A24BD}" srcOrd="0" destOrd="0" presId="urn:microsoft.com/office/officeart/2005/8/layout/hProcess10"/>
    <dgm:cxn modelId="{F8E4058C-0DFC-4BFF-BE24-54ABEA92F9A0}" type="presParOf" srcId="{A7ED62A9-CC7D-4F60-897C-FC5F3575CF1A}" destId="{7A9A3350-B5F0-470B-80F3-6DB2A8B3DFFB}" srcOrd="4" destOrd="0" presId="urn:microsoft.com/office/officeart/2005/8/layout/hProcess10"/>
    <dgm:cxn modelId="{83E69C7E-2210-4E04-A395-23CB31809414}" type="presParOf" srcId="{7A9A3350-B5F0-470B-80F3-6DB2A8B3DFFB}" destId="{1DD78E35-5124-4DD0-B70F-91F72DCB8BE5}" srcOrd="0" destOrd="0" presId="urn:microsoft.com/office/officeart/2005/8/layout/hProcess10"/>
    <dgm:cxn modelId="{0672B365-BAE6-4C7C-8549-D9EC2A5D6391}" type="presParOf" srcId="{7A9A3350-B5F0-470B-80F3-6DB2A8B3DFFB}" destId="{3E2012ED-7500-48D0-AC90-E9B22E6CFFB3}" srcOrd="1" destOrd="0" presId="urn:microsoft.com/office/officeart/2005/8/layout/hProcess10"/>
    <dgm:cxn modelId="{E18EF192-FA1A-454B-85B7-12025C6E0049}" type="presParOf" srcId="{A7ED62A9-CC7D-4F60-897C-FC5F3575CF1A}" destId="{AD880C20-41DA-4AD5-8186-27684C512D50}" srcOrd="5" destOrd="0" presId="urn:microsoft.com/office/officeart/2005/8/layout/hProcess10"/>
    <dgm:cxn modelId="{EAFB9020-D305-4E26-9F50-0F928D22A74C}" type="presParOf" srcId="{AD880C20-41DA-4AD5-8186-27684C512D50}" destId="{6C052AD5-B519-4577-A893-E3FD273DC60B}" srcOrd="0" destOrd="0" presId="urn:microsoft.com/office/officeart/2005/8/layout/hProcess10"/>
    <dgm:cxn modelId="{B8EB6BBC-9256-4CB8-ABFB-77CDA3FC057E}" type="presParOf" srcId="{A7ED62A9-CC7D-4F60-897C-FC5F3575CF1A}" destId="{79E98200-39DE-4247-9A4D-8B850ED7503B}" srcOrd="6" destOrd="0" presId="urn:microsoft.com/office/officeart/2005/8/layout/hProcess10"/>
    <dgm:cxn modelId="{C3D8D3A8-F51F-402B-8A95-2BB837945BEE}" type="presParOf" srcId="{79E98200-39DE-4247-9A4D-8B850ED7503B}" destId="{1DD9D2DA-4884-4AB0-A89C-382B23AA52F9}" srcOrd="0" destOrd="0" presId="urn:microsoft.com/office/officeart/2005/8/layout/hProcess10"/>
    <dgm:cxn modelId="{E7BDC2CB-5750-41A7-8FF6-BE3659172126}" type="presParOf" srcId="{79E98200-39DE-4247-9A4D-8B850ED7503B}" destId="{435089A6-C472-42B9-AAEE-69761AE3BD0D}"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EE48965-13DC-453F-98EF-F1DF99DD21F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8B2953F-6B67-419D-8F7D-549A9D91146A}">
      <dgm:prSet phldrT="[Text]"/>
      <dgm:spPr/>
      <dgm:t>
        <a:bodyPr/>
        <a:lstStyle/>
        <a:p>
          <a:r>
            <a:rPr lang="en-US" dirty="0" smtClean="0"/>
            <a:t>Co-op Corporate</a:t>
          </a:r>
          <a:endParaRPr lang="en-US" dirty="0"/>
        </a:p>
      </dgm:t>
    </dgm:pt>
    <dgm:pt modelId="{ED288B5E-87CC-46BD-B476-A9BDBA30CB60}" type="parTrans" cxnId="{CE4C6971-6F7E-4E67-8FDA-7D5C0CA01434}">
      <dgm:prSet/>
      <dgm:spPr/>
      <dgm:t>
        <a:bodyPr/>
        <a:lstStyle/>
        <a:p>
          <a:endParaRPr lang="en-US"/>
        </a:p>
      </dgm:t>
    </dgm:pt>
    <dgm:pt modelId="{F4A0B032-19D4-41ED-BD3E-DB5A9D7D2682}" type="sibTrans" cxnId="{CE4C6971-6F7E-4E67-8FDA-7D5C0CA01434}">
      <dgm:prSet/>
      <dgm:spPr/>
      <dgm:t>
        <a:bodyPr/>
        <a:lstStyle/>
        <a:p>
          <a:endParaRPr lang="en-US"/>
        </a:p>
      </dgm:t>
    </dgm:pt>
    <dgm:pt modelId="{722B44DB-375E-4121-A219-B62058F84567}" type="asst">
      <dgm:prSet phldrT="[Text]"/>
      <dgm:spPr/>
      <dgm:t>
        <a:bodyPr/>
        <a:lstStyle/>
        <a:p>
          <a:r>
            <a:rPr lang="en-US" dirty="0" smtClean="0"/>
            <a:t>Board</a:t>
          </a:r>
          <a:endParaRPr lang="en-US" dirty="0"/>
        </a:p>
      </dgm:t>
    </dgm:pt>
    <dgm:pt modelId="{1FC21330-3FC8-400E-BF75-71A995CD2804}" type="parTrans" cxnId="{43F92975-F5AE-4E1A-B40F-F8FCB74565D6}">
      <dgm:prSet/>
      <dgm:spPr/>
      <dgm:t>
        <a:bodyPr/>
        <a:lstStyle/>
        <a:p>
          <a:endParaRPr lang="en-US"/>
        </a:p>
      </dgm:t>
    </dgm:pt>
    <dgm:pt modelId="{0F8959CB-225D-4A91-ABCB-6D049F686539}" type="sibTrans" cxnId="{43F92975-F5AE-4E1A-B40F-F8FCB74565D6}">
      <dgm:prSet/>
      <dgm:spPr/>
      <dgm:t>
        <a:bodyPr/>
        <a:lstStyle/>
        <a:p>
          <a:endParaRPr lang="en-US"/>
        </a:p>
      </dgm:t>
    </dgm:pt>
    <dgm:pt modelId="{83D59F79-4BAC-473C-BCB2-5D1918A32054}">
      <dgm:prSet phldrT="[Text]"/>
      <dgm:spPr/>
      <dgm:t>
        <a:bodyPr/>
        <a:lstStyle/>
        <a:p>
          <a:r>
            <a:rPr lang="en-US" dirty="0" smtClean="0"/>
            <a:t>Field Agent</a:t>
          </a:r>
          <a:endParaRPr lang="en-US" dirty="0"/>
        </a:p>
      </dgm:t>
    </dgm:pt>
    <dgm:pt modelId="{2A5DD06B-40D3-426C-A8A0-2AAEC224A342}" type="parTrans" cxnId="{5B865574-A3E5-4D9E-8FFC-D5DAEDA07E25}">
      <dgm:prSet/>
      <dgm:spPr/>
      <dgm:t>
        <a:bodyPr/>
        <a:lstStyle/>
        <a:p>
          <a:endParaRPr lang="en-US"/>
        </a:p>
      </dgm:t>
    </dgm:pt>
    <dgm:pt modelId="{22029C17-3258-4189-B222-52C92DF7FFAA}" type="sibTrans" cxnId="{5B865574-A3E5-4D9E-8FFC-D5DAEDA07E25}">
      <dgm:prSet/>
      <dgm:spPr/>
      <dgm:t>
        <a:bodyPr/>
        <a:lstStyle/>
        <a:p>
          <a:endParaRPr lang="en-US"/>
        </a:p>
      </dgm:t>
    </dgm:pt>
    <dgm:pt modelId="{94B86B63-EEEB-437B-9954-DBCC894C0B03}">
      <dgm:prSet phldrT="[Text]"/>
      <dgm:spPr/>
      <dgm:t>
        <a:bodyPr/>
        <a:lstStyle/>
        <a:p>
          <a:r>
            <a:rPr lang="en-US" dirty="0" smtClean="0"/>
            <a:t>Project</a:t>
          </a:r>
          <a:endParaRPr lang="en-US" dirty="0"/>
        </a:p>
      </dgm:t>
    </dgm:pt>
    <dgm:pt modelId="{5381B40E-02E1-4439-BD54-EA5A8092B838}" type="parTrans" cxnId="{0FB7DA8D-8324-43BA-80DA-13730A34D9A3}">
      <dgm:prSet/>
      <dgm:spPr/>
      <dgm:t>
        <a:bodyPr/>
        <a:lstStyle/>
        <a:p>
          <a:endParaRPr lang="en-US"/>
        </a:p>
      </dgm:t>
    </dgm:pt>
    <dgm:pt modelId="{242755B1-BEB9-4F07-8B7C-E5C37AF11EDD}" type="sibTrans" cxnId="{0FB7DA8D-8324-43BA-80DA-13730A34D9A3}">
      <dgm:prSet/>
      <dgm:spPr/>
      <dgm:t>
        <a:bodyPr/>
        <a:lstStyle/>
        <a:p>
          <a:endParaRPr lang="en-US"/>
        </a:p>
      </dgm:t>
    </dgm:pt>
    <dgm:pt modelId="{A1FB1135-0CB3-4C1B-95D1-3EED3F65881A}">
      <dgm:prSet phldrT="[Text]"/>
      <dgm:spPr/>
      <dgm:t>
        <a:bodyPr/>
        <a:lstStyle/>
        <a:p>
          <a:r>
            <a:rPr lang="en-US" dirty="0" smtClean="0"/>
            <a:t>Analytic Report</a:t>
          </a:r>
          <a:endParaRPr lang="en-US" dirty="0"/>
        </a:p>
      </dgm:t>
    </dgm:pt>
    <dgm:pt modelId="{2977FEAC-19E3-4D1E-8B96-3960AEBBB6DE}" type="parTrans" cxnId="{ABCEA3AA-3356-4D00-8422-A2B0935F305B}">
      <dgm:prSet/>
      <dgm:spPr/>
      <dgm:t>
        <a:bodyPr/>
        <a:lstStyle/>
        <a:p>
          <a:endParaRPr lang="en-US"/>
        </a:p>
      </dgm:t>
    </dgm:pt>
    <dgm:pt modelId="{B7D7529B-F90B-4FFA-8E3D-9BB295C00E99}" type="sibTrans" cxnId="{ABCEA3AA-3356-4D00-8422-A2B0935F305B}">
      <dgm:prSet/>
      <dgm:spPr/>
      <dgm:t>
        <a:bodyPr/>
        <a:lstStyle/>
        <a:p>
          <a:endParaRPr lang="en-US"/>
        </a:p>
      </dgm:t>
    </dgm:pt>
    <dgm:pt modelId="{70B7E104-2360-40CB-82F8-6329848794DC}" type="asst">
      <dgm:prSet/>
      <dgm:spPr/>
      <dgm:t>
        <a:bodyPr/>
        <a:lstStyle/>
        <a:p>
          <a:r>
            <a:rPr lang="en-US" dirty="0" smtClean="0"/>
            <a:t>Director</a:t>
          </a:r>
          <a:endParaRPr lang="en-US" dirty="0"/>
        </a:p>
      </dgm:t>
    </dgm:pt>
    <dgm:pt modelId="{686E5E97-F045-44E0-818C-7D183BC628A0}" type="parTrans" cxnId="{7A863611-A082-4E11-944E-DBCCECC5B2C6}">
      <dgm:prSet/>
      <dgm:spPr/>
    </dgm:pt>
    <dgm:pt modelId="{E885FF93-86F2-4630-997E-96680E94240E}" type="sibTrans" cxnId="{7A863611-A082-4E11-944E-DBCCECC5B2C6}">
      <dgm:prSet/>
      <dgm:spPr/>
    </dgm:pt>
    <dgm:pt modelId="{8C46B13A-FBF7-48C6-A7C3-6CA7119CF5AC}" type="pres">
      <dgm:prSet presAssocID="{1EE48965-13DC-453F-98EF-F1DF99DD21F2}" presName="hierChild1" presStyleCnt="0">
        <dgm:presLayoutVars>
          <dgm:orgChart val="1"/>
          <dgm:chPref val="1"/>
          <dgm:dir/>
          <dgm:animOne val="branch"/>
          <dgm:animLvl val="lvl"/>
          <dgm:resizeHandles/>
        </dgm:presLayoutVars>
      </dgm:prSet>
      <dgm:spPr/>
      <dgm:t>
        <a:bodyPr/>
        <a:lstStyle/>
        <a:p>
          <a:endParaRPr lang="en-US"/>
        </a:p>
      </dgm:t>
    </dgm:pt>
    <dgm:pt modelId="{27CE8BA4-D0D5-4143-8B21-91F8FABD1F68}" type="pres">
      <dgm:prSet presAssocID="{78B2953F-6B67-419D-8F7D-549A9D91146A}" presName="hierRoot1" presStyleCnt="0">
        <dgm:presLayoutVars>
          <dgm:hierBranch val="init"/>
        </dgm:presLayoutVars>
      </dgm:prSet>
      <dgm:spPr/>
    </dgm:pt>
    <dgm:pt modelId="{010EF221-6AAA-4887-81E6-785A8A54A210}" type="pres">
      <dgm:prSet presAssocID="{78B2953F-6B67-419D-8F7D-549A9D91146A}" presName="rootComposite1" presStyleCnt="0"/>
      <dgm:spPr/>
    </dgm:pt>
    <dgm:pt modelId="{6678E565-7D9F-493F-8DC4-C5C8031AC8DB}" type="pres">
      <dgm:prSet presAssocID="{78B2953F-6B67-419D-8F7D-549A9D91146A}" presName="rootText1" presStyleLbl="node0" presStyleIdx="0" presStyleCnt="1">
        <dgm:presLayoutVars>
          <dgm:chPref val="3"/>
        </dgm:presLayoutVars>
      </dgm:prSet>
      <dgm:spPr/>
      <dgm:t>
        <a:bodyPr/>
        <a:lstStyle/>
        <a:p>
          <a:endParaRPr lang="en-US"/>
        </a:p>
      </dgm:t>
    </dgm:pt>
    <dgm:pt modelId="{8FE85F41-AFF3-4C1C-835E-E1FE417F431E}" type="pres">
      <dgm:prSet presAssocID="{78B2953F-6B67-419D-8F7D-549A9D91146A}" presName="rootConnector1" presStyleLbl="node1" presStyleIdx="0" presStyleCnt="0"/>
      <dgm:spPr/>
      <dgm:t>
        <a:bodyPr/>
        <a:lstStyle/>
        <a:p>
          <a:endParaRPr lang="en-US"/>
        </a:p>
      </dgm:t>
    </dgm:pt>
    <dgm:pt modelId="{BE305CEE-BF63-4D93-A66E-E21810938FC2}" type="pres">
      <dgm:prSet presAssocID="{78B2953F-6B67-419D-8F7D-549A9D91146A}" presName="hierChild2" presStyleCnt="0"/>
      <dgm:spPr/>
    </dgm:pt>
    <dgm:pt modelId="{121AE056-F2C1-4AEC-84A0-91E9FF887385}" type="pres">
      <dgm:prSet presAssocID="{2A5DD06B-40D3-426C-A8A0-2AAEC224A342}" presName="Name37" presStyleLbl="parChTrans1D2" presStyleIdx="0" presStyleCnt="5"/>
      <dgm:spPr/>
      <dgm:t>
        <a:bodyPr/>
        <a:lstStyle/>
        <a:p>
          <a:endParaRPr lang="en-US"/>
        </a:p>
      </dgm:t>
    </dgm:pt>
    <dgm:pt modelId="{154CBF66-5CC1-4E49-80C5-1A54D85BD8B0}" type="pres">
      <dgm:prSet presAssocID="{83D59F79-4BAC-473C-BCB2-5D1918A32054}" presName="hierRoot2" presStyleCnt="0">
        <dgm:presLayoutVars>
          <dgm:hierBranch val="init"/>
        </dgm:presLayoutVars>
      </dgm:prSet>
      <dgm:spPr/>
    </dgm:pt>
    <dgm:pt modelId="{209EE575-FEE8-4590-9B5C-70AA3D9115E1}" type="pres">
      <dgm:prSet presAssocID="{83D59F79-4BAC-473C-BCB2-5D1918A32054}" presName="rootComposite" presStyleCnt="0"/>
      <dgm:spPr/>
    </dgm:pt>
    <dgm:pt modelId="{CD903951-A82E-444C-9C13-15AFFC0D83AE}" type="pres">
      <dgm:prSet presAssocID="{83D59F79-4BAC-473C-BCB2-5D1918A32054}" presName="rootText" presStyleLbl="node2" presStyleIdx="0" presStyleCnt="3">
        <dgm:presLayoutVars>
          <dgm:chPref val="3"/>
        </dgm:presLayoutVars>
      </dgm:prSet>
      <dgm:spPr/>
      <dgm:t>
        <a:bodyPr/>
        <a:lstStyle/>
        <a:p>
          <a:endParaRPr lang="en-US"/>
        </a:p>
      </dgm:t>
    </dgm:pt>
    <dgm:pt modelId="{AC746E26-0D50-4D22-8043-D55D39CE154F}" type="pres">
      <dgm:prSet presAssocID="{83D59F79-4BAC-473C-BCB2-5D1918A32054}" presName="rootConnector" presStyleLbl="node2" presStyleIdx="0" presStyleCnt="3"/>
      <dgm:spPr/>
      <dgm:t>
        <a:bodyPr/>
        <a:lstStyle/>
        <a:p>
          <a:endParaRPr lang="en-US"/>
        </a:p>
      </dgm:t>
    </dgm:pt>
    <dgm:pt modelId="{9958EC1E-08FE-4D68-A915-37DED8F2C431}" type="pres">
      <dgm:prSet presAssocID="{83D59F79-4BAC-473C-BCB2-5D1918A32054}" presName="hierChild4" presStyleCnt="0"/>
      <dgm:spPr/>
    </dgm:pt>
    <dgm:pt modelId="{A6EED22E-C20C-4D2B-BC04-C022C543C6E9}" type="pres">
      <dgm:prSet presAssocID="{83D59F79-4BAC-473C-BCB2-5D1918A32054}" presName="hierChild5" presStyleCnt="0"/>
      <dgm:spPr/>
    </dgm:pt>
    <dgm:pt modelId="{E82A313E-3A67-4504-BEF0-1621A9C13BCE}" type="pres">
      <dgm:prSet presAssocID="{5381B40E-02E1-4439-BD54-EA5A8092B838}" presName="Name37" presStyleLbl="parChTrans1D2" presStyleIdx="1" presStyleCnt="5"/>
      <dgm:spPr/>
      <dgm:t>
        <a:bodyPr/>
        <a:lstStyle/>
        <a:p>
          <a:endParaRPr lang="en-US"/>
        </a:p>
      </dgm:t>
    </dgm:pt>
    <dgm:pt modelId="{E71F147F-CDA8-4289-9356-07FA0F4903F6}" type="pres">
      <dgm:prSet presAssocID="{94B86B63-EEEB-437B-9954-DBCC894C0B03}" presName="hierRoot2" presStyleCnt="0">
        <dgm:presLayoutVars>
          <dgm:hierBranch val="init"/>
        </dgm:presLayoutVars>
      </dgm:prSet>
      <dgm:spPr/>
    </dgm:pt>
    <dgm:pt modelId="{0CBA3F59-6130-4206-ADE7-6F768530A43E}" type="pres">
      <dgm:prSet presAssocID="{94B86B63-EEEB-437B-9954-DBCC894C0B03}" presName="rootComposite" presStyleCnt="0"/>
      <dgm:spPr/>
    </dgm:pt>
    <dgm:pt modelId="{84663B1C-DAC5-46DD-A9F5-82FE1CD097C2}" type="pres">
      <dgm:prSet presAssocID="{94B86B63-EEEB-437B-9954-DBCC894C0B03}" presName="rootText" presStyleLbl="node2" presStyleIdx="1" presStyleCnt="3">
        <dgm:presLayoutVars>
          <dgm:chPref val="3"/>
        </dgm:presLayoutVars>
      </dgm:prSet>
      <dgm:spPr/>
      <dgm:t>
        <a:bodyPr/>
        <a:lstStyle/>
        <a:p>
          <a:endParaRPr lang="en-US"/>
        </a:p>
      </dgm:t>
    </dgm:pt>
    <dgm:pt modelId="{B1D76D3E-71EE-4D71-95DC-86870F3B1A2B}" type="pres">
      <dgm:prSet presAssocID="{94B86B63-EEEB-437B-9954-DBCC894C0B03}" presName="rootConnector" presStyleLbl="node2" presStyleIdx="1" presStyleCnt="3"/>
      <dgm:spPr/>
      <dgm:t>
        <a:bodyPr/>
        <a:lstStyle/>
        <a:p>
          <a:endParaRPr lang="en-US"/>
        </a:p>
      </dgm:t>
    </dgm:pt>
    <dgm:pt modelId="{BAA48421-C423-4ADC-9D39-300BFE8B43F7}" type="pres">
      <dgm:prSet presAssocID="{94B86B63-EEEB-437B-9954-DBCC894C0B03}" presName="hierChild4" presStyleCnt="0"/>
      <dgm:spPr/>
    </dgm:pt>
    <dgm:pt modelId="{1A285A9D-D9C0-42C8-868E-2F2B369BE9C3}" type="pres">
      <dgm:prSet presAssocID="{94B86B63-EEEB-437B-9954-DBCC894C0B03}" presName="hierChild5" presStyleCnt="0"/>
      <dgm:spPr/>
    </dgm:pt>
    <dgm:pt modelId="{BD973CA6-8AC8-4886-8CBE-C6FECAD356C5}" type="pres">
      <dgm:prSet presAssocID="{2977FEAC-19E3-4D1E-8B96-3960AEBBB6DE}" presName="Name37" presStyleLbl="parChTrans1D2" presStyleIdx="2" presStyleCnt="5"/>
      <dgm:spPr/>
      <dgm:t>
        <a:bodyPr/>
        <a:lstStyle/>
        <a:p>
          <a:endParaRPr lang="en-US"/>
        </a:p>
      </dgm:t>
    </dgm:pt>
    <dgm:pt modelId="{B18C2481-9F9C-45D6-AA8B-FDF3CCF3C4A2}" type="pres">
      <dgm:prSet presAssocID="{A1FB1135-0CB3-4C1B-95D1-3EED3F65881A}" presName="hierRoot2" presStyleCnt="0">
        <dgm:presLayoutVars>
          <dgm:hierBranch val="init"/>
        </dgm:presLayoutVars>
      </dgm:prSet>
      <dgm:spPr/>
    </dgm:pt>
    <dgm:pt modelId="{12F2C5BA-F7CF-40A6-9763-12135E5AF910}" type="pres">
      <dgm:prSet presAssocID="{A1FB1135-0CB3-4C1B-95D1-3EED3F65881A}" presName="rootComposite" presStyleCnt="0"/>
      <dgm:spPr/>
    </dgm:pt>
    <dgm:pt modelId="{9EB7211C-746A-49B3-9417-497570A86D9A}" type="pres">
      <dgm:prSet presAssocID="{A1FB1135-0CB3-4C1B-95D1-3EED3F65881A}" presName="rootText" presStyleLbl="node2" presStyleIdx="2" presStyleCnt="3">
        <dgm:presLayoutVars>
          <dgm:chPref val="3"/>
        </dgm:presLayoutVars>
      </dgm:prSet>
      <dgm:spPr/>
      <dgm:t>
        <a:bodyPr/>
        <a:lstStyle/>
        <a:p>
          <a:endParaRPr lang="en-US"/>
        </a:p>
      </dgm:t>
    </dgm:pt>
    <dgm:pt modelId="{72BA8E06-8A54-4220-A943-A6F81066D50B}" type="pres">
      <dgm:prSet presAssocID="{A1FB1135-0CB3-4C1B-95D1-3EED3F65881A}" presName="rootConnector" presStyleLbl="node2" presStyleIdx="2" presStyleCnt="3"/>
      <dgm:spPr/>
      <dgm:t>
        <a:bodyPr/>
        <a:lstStyle/>
        <a:p>
          <a:endParaRPr lang="en-US"/>
        </a:p>
      </dgm:t>
    </dgm:pt>
    <dgm:pt modelId="{6951927A-7142-495C-95C3-AB0D5EF9FBAD}" type="pres">
      <dgm:prSet presAssocID="{A1FB1135-0CB3-4C1B-95D1-3EED3F65881A}" presName="hierChild4" presStyleCnt="0"/>
      <dgm:spPr/>
    </dgm:pt>
    <dgm:pt modelId="{5E5CFD06-6B37-4874-9E96-0BC08B47A550}" type="pres">
      <dgm:prSet presAssocID="{A1FB1135-0CB3-4C1B-95D1-3EED3F65881A}" presName="hierChild5" presStyleCnt="0"/>
      <dgm:spPr/>
    </dgm:pt>
    <dgm:pt modelId="{E8F919CA-A36B-4157-B06B-50A846A8CE4B}" type="pres">
      <dgm:prSet presAssocID="{78B2953F-6B67-419D-8F7D-549A9D91146A}" presName="hierChild3" presStyleCnt="0"/>
      <dgm:spPr/>
    </dgm:pt>
    <dgm:pt modelId="{4EE09E81-5F51-41CF-A0EA-283B7997D222}" type="pres">
      <dgm:prSet presAssocID="{1FC21330-3FC8-400E-BF75-71A995CD2804}" presName="Name111" presStyleLbl="parChTrans1D2" presStyleIdx="3" presStyleCnt="5"/>
      <dgm:spPr/>
      <dgm:t>
        <a:bodyPr/>
        <a:lstStyle/>
        <a:p>
          <a:endParaRPr lang="en-US"/>
        </a:p>
      </dgm:t>
    </dgm:pt>
    <dgm:pt modelId="{CA0D5FC4-8280-46D2-A1F4-12142BD6168E}" type="pres">
      <dgm:prSet presAssocID="{722B44DB-375E-4121-A219-B62058F84567}" presName="hierRoot3" presStyleCnt="0">
        <dgm:presLayoutVars>
          <dgm:hierBranch val="init"/>
        </dgm:presLayoutVars>
      </dgm:prSet>
      <dgm:spPr/>
    </dgm:pt>
    <dgm:pt modelId="{35872BF0-10B7-4B4D-90B1-78762034EF88}" type="pres">
      <dgm:prSet presAssocID="{722B44DB-375E-4121-A219-B62058F84567}" presName="rootComposite3" presStyleCnt="0"/>
      <dgm:spPr/>
    </dgm:pt>
    <dgm:pt modelId="{760723EA-F656-4762-9076-533A29E2FF2D}" type="pres">
      <dgm:prSet presAssocID="{722B44DB-375E-4121-A219-B62058F84567}" presName="rootText3" presStyleLbl="asst1" presStyleIdx="0" presStyleCnt="2">
        <dgm:presLayoutVars>
          <dgm:chPref val="3"/>
        </dgm:presLayoutVars>
      </dgm:prSet>
      <dgm:spPr/>
      <dgm:t>
        <a:bodyPr/>
        <a:lstStyle/>
        <a:p>
          <a:endParaRPr lang="en-US"/>
        </a:p>
      </dgm:t>
    </dgm:pt>
    <dgm:pt modelId="{BF92F5AC-3C01-4F02-BD0A-1EE00A12AD86}" type="pres">
      <dgm:prSet presAssocID="{722B44DB-375E-4121-A219-B62058F84567}" presName="rootConnector3" presStyleLbl="asst1" presStyleIdx="0" presStyleCnt="2"/>
      <dgm:spPr/>
      <dgm:t>
        <a:bodyPr/>
        <a:lstStyle/>
        <a:p>
          <a:endParaRPr lang="en-US"/>
        </a:p>
      </dgm:t>
    </dgm:pt>
    <dgm:pt modelId="{C4B89F89-28BC-4DFC-A473-E1FBE520A0F7}" type="pres">
      <dgm:prSet presAssocID="{722B44DB-375E-4121-A219-B62058F84567}" presName="hierChild6" presStyleCnt="0"/>
      <dgm:spPr/>
    </dgm:pt>
    <dgm:pt modelId="{68DA4589-8F5C-4842-B07A-9DB657B1997E}" type="pres">
      <dgm:prSet presAssocID="{722B44DB-375E-4121-A219-B62058F84567}" presName="hierChild7" presStyleCnt="0"/>
      <dgm:spPr/>
    </dgm:pt>
    <dgm:pt modelId="{58848A17-2139-4D70-9AA1-E13A088BEA65}" type="pres">
      <dgm:prSet presAssocID="{686E5E97-F045-44E0-818C-7D183BC628A0}" presName="Name111" presStyleLbl="parChTrans1D2" presStyleIdx="4" presStyleCnt="5"/>
      <dgm:spPr/>
    </dgm:pt>
    <dgm:pt modelId="{713507DD-2590-4CF6-A3CD-1250B1397F81}" type="pres">
      <dgm:prSet presAssocID="{70B7E104-2360-40CB-82F8-6329848794DC}" presName="hierRoot3" presStyleCnt="0">
        <dgm:presLayoutVars>
          <dgm:hierBranch val="init"/>
        </dgm:presLayoutVars>
      </dgm:prSet>
      <dgm:spPr/>
    </dgm:pt>
    <dgm:pt modelId="{9DBF16A0-4A44-4EFA-9033-774C224A1ED2}" type="pres">
      <dgm:prSet presAssocID="{70B7E104-2360-40CB-82F8-6329848794DC}" presName="rootComposite3" presStyleCnt="0"/>
      <dgm:spPr/>
    </dgm:pt>
    <dgm:pt modelId="{30427B2C-F35E-4EC2-B8C6-FBFA5CB3B580}" type="pres">
      <dgm:prSet presAssocID="{70B7E104-2360-40CB-82F8-6329848794DC}" presName="rootText3" presStyleLbl="asst1" presStyleIdx="1" presStyleCnt="2">
        <dgm:presLayoutVars>
          <dgm:chPref val="3"/>
        </dgm:presLayoutVars>
      </dgm:prSet>
      <dgm:spPr/>
      <dgm:t>
        <a:bodyPr/>
        <a:lstStyle/>
        <a:p>
          <a:endParaRPr lang="en-US"/>
        </a:p>
      </dgm:t>
    </dgm:pt>
    <dgm:pt modelId="{BB77D886-C574-4B26-8DFE-CF88EE06CCD0}" type="pres">
      <dgm:prSet presAssocID="{70B7E104-2360-40CB-82F8-6329848794DC}" presName="rootConnector3" presStyleLbl="asst1" presStyleIdx="1" presStyleCnt="2"/>
      <dgm:spPr/>
      <dgm:t>
        <a:bodyPr/>
        <a:lstStyle/>
        <a:p>
          <a:endParaRPr lang="en-US"/>
        </a:p>
      </dgm:t>
    </dgm:pt>
    <dgm:pt modelId="{326411A4-C8BF-4162-8BBA-057F01EB8332}" type="pres">
      <dgm:prSet presAssocID="{70B7E104-2360-40CB-82F8-6329848794DC}" presName="hierChild6" presStyleCnt="0"/>
      <dgm:spPr/>
    </dgm:pt>
    <dgm:pt modelId="{A3F10972-9211-487D-8D04-2D20E108C028}" type="pres">
      <dgm:prSet presAssocID="{70B7E104-2360-40CB-82F8-6329848794DC}" presName="hierChild7" presStyleCnt="0"/>
      <dgm:spPr/>
    </dgm:pt>
  </dgm:ptLst>
  <dgm:cxnLst>
    <dgm:cxn modelId="{0FB7DA8D-8324-43BA-80DA-13730A34D9A3}" srcId="{78B2953F-6B67-419D-8F7D-549A9D91146A}" destId="{94B86B63-EEEB-437B-9954-DBCC894C0B03}" srcOrd="2" destOrd="0" parTransId="{5381B40E-02E1-4439-BD54-EA5A8092B838}" sibTransId="{242755B1-BEB9-4F07-8B7C-E5C37AF11EDD}"/>
    <dgm:cxn modelId="{5B865574-A3E5-4D9E-8FFC-D5DAEDA07E25}" srcId="{78B2953F-6B67-419D-8F7D-549A9D91146A}" destId="{83D59F79-4BAC-473C-BCB2-5D1918A32054}" srcOrd="1" destOrd="0" parTransId="{2A5DD06B-40D3-426C-A8A0-2AAEC224A342}" sibTransId="{22029C17-3258-4189-B222-52C92DF7FFAA}"/>
    <dgm:cxn modelId="{9A3E23B4-D21E-4BF8-91AF-9EE5561429F6}" type="presOf" srcId="{2977FEAC-19E3-4D1E-8B96-3960AEBBB6DE}" destId="{BD973CA6-8AC8-4886-8CBE-C6FECAD356C5}" srcOrd="0" destOrd="0" presId="urn:microsoft.com/office/officeart/2005/8/layout/orgChart1"/>
    <dgm:cxn modelId="{7A863611-A082-4E11-944E-DBCCECC5B2C6}" srcId="{78B2953F-6B67-419D-8F7D-549A9D91146A}" destId="{70B7E104-2360-40CB-82F8-6329848794DC}" srcOrd="4" destOrd="0" parTransId="{686E5E97-F045-44E0-818C-7D183BC628A0}" sibTransId="{E885FF93-86F2-4630-997E-96680E94240E}"/>
    <dgm:cxn modelId="{80697449-DF59-439C-BF48-D6E769EE951B}" type="presOf" srcId="{A1FB1135-0CB3-4C1B-95D1-3EED3F65881A}" destId="{72BA8E06-8A54-4220-A943-A6F81066D50B}" srcOrd="1" destOrd="0" presId="urn:microsoft.com/office/officeart/2005/8/layout/orgChart1"/>
    <dgm:cxn modelId="{B884336C-FA21-4F83-B4DC-D1DB131A6532}" type="presOf" srcId="{94B86B63-EEEB-437B-9954-DBCC894C0B03}" destId="{B1D76D3E-71EE-4D71-95DC-86870F3B1A2B}" srcOrd="1" destOrd="0" presId="urn:microsoft.com/office/officeart/2005/8/layout/orgChart1"/>
    <dgm:cxn modelId="{67AA5F67-E34E-49E5-838C-6B9B9DD89512}" type="presOf" srcId="{78B2953F-6B67-419D-8F7D-549A9D91146A}" destId="{6678E565-7D9F-493F-8DC4-C5C8031AC8DB}" srcOrd="0" destOrd="0" presId="urn:microsoft.com/office/officeart/2005/8/layout/orgChart1"/>
    <dgm:cxn modelId="{DFE8E7F6-C3C7-4499-BA49-86B541B9B567}" type="presOf" srcId="{722B44DB-375E-4121-A219-B62058F84567}" destId="{BF92F5AC-3C01-4F02-BD0A-1EE00A12AD86}" srcOrd="1" destOrd="0" presId="urn:microsoft.com/office/officeart/2005/8/layout/orgChart1"/>
    <dgm:cxn modelId="{E9FAE917-4900-4088-A2A8-23817B5ADC91}" type="presOf" srcId="{70B7E104-2360-40CB-82F8-6329848794DC}" destId="{BB77D886-C574-4B26-8DFE-CF88EE06CCD0}" srcOrd="1" destOrd="0" presId="urn:microsoft.com/office/officeart/2005/8/layout/orgChart1"/>
    <dgm:cxn modelId="{27120108-407E-4A91-AA6B-355E36C03A23}" type="presOf" srcId="{78B2953F-6B67-419D-8F7D-549A9D91146A}" destId="{8FE85F41-AFF3-4C1C-835E-E1FE417F431E}" srcOrd="1" destOrd="0" presId="urn:microsoft.com/office/officeart/2005/8/layout/orgChart1"/>
    <dgm:cxn modelId="{830F5790-7883-4A16-AA21-167665C523CF}" type="presOf" srcId="{1FC21330-3FC8-400E-BF75-71A995CD2804}" destId="{4EE09E81-5F51-41CF-A0EA-283B7997D222}" srcOrd="0" destOrd="0" presId="urn:microsoft.com/office/officeart/2005/8/layout/orgChart1"/>
    <dgm:cxn modelId="{D256BB8A-37F6-45E9-8BAE-908B65A918E8}" type="presOf" srcId="{5381B40E-02E1-4439-BD54-EA5A8092B838}" destId="{E82A313E-3A67-4504-BEF0-1621A9C13BCE}" srcOrd="0" destOrd="0" presId="urn:microsoft.com/office/officeart/2005/8/layout/orgChart1"/>
    <dgm:cxn modelId="{46F13F41-E266-49A1-A6A8-582DDA0D3B70}" type="presOf" srcId="{2A5DD06B-40D3-426C-A8A0-2AAEC224A342}" destId="{121AE056-F2C1-4AEC-84A0-91E9FF887385}" srcOrd="0" destOrd="0" presId="urn:microsoft.com/office/officeart/2005/8/layout/orgChart1"/>
    <dgm:cxn modelId="{ABCEA3AA-3356-4D00-8422-A2B0935F305B}" srcId="{78B2953F-6B67-419D-8F7D-549A9D91146A}" destId="{A1FB1135-0CB3-4C1B-95D1-3EED3F65881A}" srcOrd="3" destOrd="0" parTransId="{2977FEAC-19E3-4D1E-8B96-3960AEBBB6DE}" sibTransId="{B7D7529B-F90B-4FFA-8E3D-9BB295C00E99}"/>
    <dgm:cxn modelId="{BE5C1416-FC14-499D-B95E-940F63F95A1F}" type="presOf" srcId="{722B44DB-375E-4121-A219-B62058F84567}" destId="{760723EA-F656-4762-9076-533A29E2FF2D}" srcOrd="0" destOrd="0" presId="urn:microsoft.com/office/officeart/2005/8/layout/orgChart1"/>
    <dgm:cxn modelId="{6600B2AD-230B-40EA-B50D-5FE6B4764806}" type="presOf" srcId="{A1FB1135-0CB3-4C1B-95D1-3EED3F65881A}" destId="{9EB7211C-746A-49B3-9417-497570A86D9A}" srcOrd="0" destOrd="0" presId="urn:microsoft.com/office/officeart/2005/8/layout/orgChart1"/>
    <dgm:cxn modelId="{45E5DB87-D2FC-41F7-A50E-CB82E669E52B}" type="presOf" srcId="{1EE48965-13DC-453F-98EF-F1DF99DD21F2}" destId="{8C46B13A-FBF7-48C6-A7C3-6CA7119CF5AC}" srcOrd="0" destOrd="0" presId="urn:microsoft.com/office/officeart/2005/8/layout/orgChart1"/>
    <dgm:cxn modelId="{E215EDB5-5CA9-4C67-8445-103E48AB5082}" type="presOf" srcId="{686E5E97-F045-44E0-818C-7D183BC628A0}" destId="{58848A17-2139-4D70-9AA1-E13A088BEA65}" srcOrd="0" destOrd="0" presId="urn:microsoft.com/office/officeart/2005/8/layout/orgChart1"/>
    <dgm:cxn modelId="{231ED19C-76AC-4911-A25E-45F96451F434}" type="presOf" srcId="{70B7E104-2360-40CB-82F8-6329848794DC}" destId="{30427B2C-F35E-4EC2-B8C6-FBFA5CB3B580}" srcOrd="0" destOrd="0" presId="urn:microsoft.com/office/officeart/2005/8/layout/orgChart1"/>
    <dgm:cxn modelId="{CE4C6971-6F7E-4E67-8FDA-7D5C0CA01434}" srcId="{1EE48965-13DC-453F-98EF-F1DF99DD21F2}" destId="{78B2953F-6B67-419D-8F7D-549A9D91146A}" srcOrd="0" destOrd="0" parTransId="{ED288B5E-87CC-46BD-B476-A9BDBA30CB60}" sibTransId="{F4A0B032-19D4-41ED-BD3E-DB5A9D7D2682}"/>
    <dgm:cxn modelId="{ABF2AC2A-8E7F-45C0-866F-B53A7EAB698A}" type="presOf" srcId="{83D59F79-4BAC-473C-BCB2-5D1918A32054}" destId="{AC746E26-0D50-4D22-8043-D55D39CE154F}" srcOrd="1" destOrd="0" presId="urn:microsoft.com/office/officeart/2005/8/layout/orgChart1"/>
    <dgm:cxn modelId="{B3267BEF-C383-48F5-A544-62371053F114}" type="presOf" srcId="{94B86B63-EEEB-437B-9954-DBCC894C0B03}" destId="{84663B1C-DAC5-46DD-A9F5-82FE1CD097C2}" srcOrd="0" destOrd="0" presId="urn:microsoft.com/office/officeart/2005/8/layout/orgChart1"/>
    <dgm:cxn modelId="{43F92975-F5AE-4E1A-B40F-F8FCB74565D6}" srcId="{78B2953F-6B67-419D-8F7D-549A9D91146A}" destId="{722B44DB-375E-4121-A219-B62058F84567}" srcOrd="0" destOrd="0" parTransId="{1FC21330-3FC8-400E-BF75-71A995CD2804}" sibTransId="{0F8959CB-225D-4A91-ABCB-6D049F686539}"/>
    <dgm:cxn modelId="{B4A0163C-21FB-400B-A8CC-7E6AA46FA57B}" type="presOf" srcId="{83D59F79-4BAC-473C-BCB2-5D1918A32054}" destId="{CD903951-A82E-444C-9C13-15AFFC0D83AE}" srcOrd="0" destOrd="0" presId="urn:microsoft.com/office/officeart/2005/8/layout/orgChart1"/>
    <dgm:cxn modelId="{536A4692-43DF-496C-B02E-24C432595905}" type="presParOf" srcId="{8C46B13A-FBF7-48C6-A7C3-6CA7119CF5AC}" destId="{27CE8BA4-D0D5-4143-8B21-91F8FABD1F68}" srcOrd="0" destOrd="0" presId="urn:microsoft.com/office/officeart/2005/8/layout/orgChart1"/>
    <dgm:cxn modelId="{ADE231FC-B443-42C7-93BC-3FD2CDE5FA52}" type="presParOf" srcId="{27CE8BA4-D0D5-4143-8B21-91F8FABD1F68}" destId="{010EF221-6AAA-4887-81E6-785A8A54A210}" srcOrd="0" destOrd="0" presId="urn:microsoft.com/office/officeart/2005/8/layout/orgChart1"/>
    <dgm:cxn modelId="{B7981C8A-87C4-4D8F-9157-8CAA80F04030}" type="presParOf" srcId="{010EF221-6AAA-4887-81E6-785A8A54A210}" destId="{6678E565-7D9F-493F-8DC4-C5C8031AC8DB}" srcOrd="0" destOrd="0" presId="urn:microsoft.com/office/officeart/2005/8/layout/orgChart1"/>
    <dgm:cxn modelId="{D24D9C13-EC9A-47CD-87E9-7F586A255868}" type="presParOf" srcId="{010EF221-6AAA-4887-81E6-785A8A54A210}" destId="{8FE85F41-AFF3-4C1C-835E-E1FE417F431E}" srcOrd="1" destOrd="0" presId="urn:microsoft.com/office/officeart/2005/8/layout/orgChart1"/>
    <dgm:cxn modelId="{991A2EF7-CC0B-4363-9E0C-53622114A4A2}" type="presParOf" srcId="{27CE8BA4-D0D5-4143-8B21-91F8FABD1F68}" destId="{BE305CEE-BF63-4D93-A66E-E21810938FC2}" srcOrd="1" destOrd="0" presId="urn:microsoft.com/office/officeart/2005/8/layout/orgChart1"/>
    <dgm:cxn modelId="{C824BB68-63B1-4093-AC62-D8778D0D53A7}" type="presParOf" srcId="{BE305CEE-BF63-4D93-A66E-E21810938FC2}" destId="{121AE056-F2C1-4AEC-84A0-91E9FF887385}" srcOrd="0" destOrd="0" presId="urn:microsoft.com/office/officeart/2005/8/layout/orgChart1"/>
    <dgm:cxn modelId="{22DC8F9F-F1EA-424F-86CE-94EC2C345EF4}" type="presParOf" srcId="{BE305CEE-BF63-4D93-A66E-E21810938FC2}" destId="{154CBF66-5CC1-4E49-80C5-1A54D85BD8B0}" srcOrd="1" destOrd="0" presId="urn:microsoft.com/office/officeart/2005/8/layout/orgChart1"/>
    <dgm:cxn modelId="{8B066ACF-0274-4561-A83B-574DF0614F09}" type="presParOf" srcId="{154CBF66-5CC1-4E49-80C5-1A54D85BD8B0}" destId="{209EE575-FEE8-4590-9B5C-70AA3D9115E1}" srcOrd="0" destOrd="0" presId="urn:microsoft.com/office/officeart/2005/8/layout/orgChart1"/>
    <dgm:cxn modelId="{ADA7B448-C2A3-4D58-B806-61D1A7FB994A}" type="presParOf" srcId="{209EE575-FEE8-4590-9B5C-70AA3D9115E1}" destId="{CD903951-A82E-444C-9C13-15AFFC0D83AE}" srcOrd="0" destOrd="0" presId="urn:microsoft.com/office/officeart/2005/8/layout/orgChart1"/>
    <dgm:cxn modelId="{D26FEFD5-6D99-41B5-85FF-C998A821DABA}" type="presParOf" srcId="{209EE575-FEE8-4590-9B5C-70AA3D9115E1}" destId="{AC746E26-0D50-4D22-8043-D55D39CE154F}" srcOrd="1" destOrd="0" presId="urn:microsoft.com/office/officeart/2005/8/layout/orgChart1"/>
    <dgm:cxn modelId="{A8C8AF24-CCF9-4655-B6F0-9F8CF68C6BDD}" type="presParOf" srcId="{154CBF66-5CC1-4E49-80C5-1A54D85BD8B0}" destId="{9958EC1E-08FE-4D68-A915-37DED8F2C431}" srcOrd="1" destOrd="0" presId="urn:microsoft.com/office/officeart/2005/8/layout/orgChart1"/>
    <dgm:cxn modelId="{FF21F92A-D3B6-400C-9221-160F4C4B5619}" type="presParOf" srcId="{154CBF66-5CC1-4E49-80C5-1A54D85BD8B0}" destId="{A6EED22E-C20C-4D2B-BC04-C022C543C6E9}" srcOrd="2" destOrd="0" presId="urn:microsoft.com/office/officeart/2005/8/layout/orgChart1"/>
    <dgm:cxn modelId="{BE19BCFA-585D-4B93-82C1-67D5A2AF33F5}" type="presParOf" srcId="{BE305CEE-BF63-4D93-A66E-E21810938FC2}" destId="{E82A313E-3A67-4504-BEF0-1621A9C13BCE}" srcOrd="2" destOrd="0" presId="urn:microsoft.com/office/officeart/2005/8/layout/orgChart1"/>
    <dgm:cxn modelId="{FDDBBFAD-A130-4D78-AFA5-8EBA4E793659}" type="presParOf" srcId="{BE305CEE-BF63-4D93-A66E-E21810938FC2}" destId="{E71F147F-CDA8-4289-9356-07FA0F4903F6}" srcOrd="3" destOrd="0" presId="urn:microsoft.com/office/officeart/2005/8/layout/orgChart1"/>
    <dgm:cxn modelId="{C99C5BDC-44A4-49BF-8686-2704DF162F2A}" type="presParOf" srcId="{E71F147F-CDA8-4289-9356-07FA0F4903F6}" destId="{0CBA3F59-6130-4206-ADE7-6F768530A43E}" srcOrd="0" destOrd="0" presId="urn:microsoft.com/office/officeart/2005/8/layout/orgChart1"/>
    <dgm:cxn modelId="{9E1359AF-C2A3-407C-A14A-08FF3480502A}" type="presParOf" srcId="{0CBA3F59-6130-4206-ADE7-6F768530A43E}" destId="{84663B1C-DAC5-46DD-A9F5-82FE1CD097C2}" srcOrd="0" destOrd="0" presId="urn:microsoft.com/office/officeart/2005/8/layout/orgChart1"/>
    <dgm:cxn modelId="{347E3CBC-17DB-42A4-8677-DCA35A949F17}" type="presParOf" srcId="{0CBA3F59-6130-4206-ADE7-6F768530A43E}" destId="{B1D76D3E-71EE-4D71-95DC-86870F3B1A2B}" srcOrd="1" destOrd="0" presId="urn:microsoft.com/office/officeart/2005/8/layout/orgChart1"/>
    <dgm:cxn modelId="{3CBBF0C9-1584-42E4-9FEE-C2AA8551E996}" type="presParOf" srcId="{E71F147F-CDA8-4289-9356-07FA0F4903F6}" destId="{BAA48421-C423-4ADC-9D39-300BFE8B43F7}" srcOrd="1" destOrd="0" presId="urn:microsoft.com/office/officeart/2005/8/layout/orgChart1"/>
    <dgm:cxn modelId="{63D771AF-591D-4D79-82E6-4D987CFD9625}" type="presParOf" srcId="{E71F147F-CDA8-4289-9356-07FA0F4903F6}" destId="{1A285A9D-D9C0-42C8-868E-2F2B369BE9C3}" srcOrd="2" destOrd="0" presId="urn:microsoft.com/office/officeart/2005/8/layout/orgChart1"/>
    <dgm:cxn modelId="{6C2893CF-B670-44A7-A73A-E56B05FC637E}" type="presParOf" srcId="{BE305CEE-BF63-4D93-A66E-E21810938FC2}" destId="{BD973CA6-8AC8-4886-8CBE-C6FECAD356C5}" srcOrd="4" destOrd="0" presId="urn:microsoft.com/office/officeart/2005/8/layout/orgChart1"/>
    <dgm:cxn modelId="{9D8377FA-D955-4A6B-9A10-BD6C008DA567}" type="presParOf" srcId="{BE305CEE-BF63-4D93-A66E-E21810938FC2}" destId="{B18C2481-9F9C-45D6-AA8B-FDF3CCF3C4A2}" srcOrd="5" destOrd="0" presId="urn:microsoft.com/office/officeart/2005/8/layout/orgChart1"/>
    <dgm:cxn modelId="{418B5E22-6099-4C68-B099-A033C8376578}" type="presParOf" srcId="{B18C2481-9F9C-45D6-AA8B-FDF3CCF3C4A2}" destId="{12F2C5BA-F7CF-40A6-9763-12135E5AF910}" srcOrd="0" destOrd="0" presId="urn:microsoft.com/office/officeart/2005/8/layout/orgChart1"/>
    <dgm:cxn modelId="{1DF7B97E-02A5-4CF0-8901-01E6FAA32D11}" type="presParOf" srcId="{12F2C5BA-F7CF-40A6-9763-12135E5AF910}" destId="{9EB7211C-746A-49B3-9417-497570A86D9A}" srcOrd="0" destOrd="0" presId="urn:microsoft.com/office/officeart/2005/8/layout/orgChart1"/>
    <dgm:cxn modelId="{D4B539E2-EC94-4C96-A2C8-B49C6D32C372}" type="presParOf" srcId="{12F2C5BA-F7CF-40A6-9763-12135E5AF910}" destId="{72BA8E06-8A54-4220-A943-A6F81066D50B}" srcOrd="1" destOrd="0" presId="urn:microsoft.com/office/officeart/2005/8/layout/orgChart1"/>
    <dgm:cxn modelId="{06984EE8-8A9F-4784-ABC8-C74707B126EA}" type="presParOf" srcId="{B18C2481-9F9C-45D6-AA8B-FDF3CCF3C4A2}" destId="{6951927A-7142-495C-95C3-AB0D5EF9FBAD}" srcOrd="1" destOrd="0" presId="urn:microsoft.com/office/officeart/2005/8/layout/orgChart1"/>
    <dgm:cxn modelId="{C3197FA9-ECB8-4EA3-A343-1CD233D387BD}" type="presParOf" srcId="{B18C2481-9F9C-45D6-AA8B-FDF3CCF3C4A2}" destId="{5E5CFD06-6B37-4874-9E96-0BC08B47A550}" srcOrd="2" destOrd="0" presId="urn:microsoft.com/office/officeart/2005/8/layout/orgChart1"/>
    <dgm:cxn modelId="{DBF8A8B1-2605-4C98-A7D7-EEF9165F2DE8}" type="presParOf" srcId="{27CE8BA4-D0D5-4143-8B21-91F8FABD1F68}" destId="{E8F919CA-A36B-4157-B06B-50A846A8CE4B}" srcOrd="2" destOrd="0" presId="urn:microsoft.com/office/officeart/2005/8/layout/orgChart1"/>
    <dgm:cxn modelId="{35DE48FA-C765-4813-AD6F-329F70C47CF2}" type="presParOf" srcId="{E8F919CA-A36B-4157-B06B-50A846A8CE4B}" destId="{4EE09E81-5F51-41CF-A0EA-283B7997D222}" srcOrd="0" destOrd="0" presId="urn:microsoft.com/office/officeart/2005/8/layout/orgChart1"/>
    <dgm:cxn modelId="{67D82238-B150-4006-A38F-9480F7DBFD5C}" type="presParOf" srcId="{E8F919CA-A36B-4157-B06B-50A846A8CE4B}" destId="{CA0D5FC4-8280-46D2-A1F4-12142BD6168E}" srcOrd="1" destOrd="0" presId="urn:microsoft.com/office/officeart/2005/8/layout/orgChart1"/>
    <dgm:cxn modelId="{C0E2B8ED-F197-457D-8953-6485258285FD}" type="presParOf" srcId="{CA0D5FC4-8280-46D2-A1F4-12142BD6168E}" destId="{35872BF0-10B7-4B4D-90B1-78762034EF88}" srcOrd="0" destOrd="0" presId="urn:microsoft.com/office/officeart/2005/8/layout/orgChart1"/>
    <dgm:cxn modelId="{277D0866-2B9A-4400-837F-FA5AFC2D4202}" type="presParOf" srcId="{35872BF0-10B7-4B4D-90B1-78762034EF88}" destId="{760723EA-F656-4762-9076-533A29E2FF2D}" srcOrd="0" destOrd="0" presId="urn:microsoft.com/office/officeart/2005/8/layout/orgChart1"/>
    <dgm:cxn modelId="{44E8491A-2D58-4887-BA81-AE712FEB2563}" type="presParOf" srcId="{35872BF0-10B7-4B4D-90B1-78762034EF88}" destId="{BF92F5AC-3C01-4F02-BD0A-1EE00A12AD86}" srcOrd="1" destOrd="0" presId="urn:microsoft.com/office/officeart/2005/8/layout/orgChart1"/>
    <dgm:cxn modelId="{1FBB2618-C4B3-49C7-805E-E95E1138A69D}" type="presParOf" srcId="{CA0D5FC4-8280-46D2-A1F4-12142BD6168E}" destId="{C4B89F89-28BC-4DFC-A473-E1FBE520A0F7}" srcOrd="1" destOrd="0" presId="urn:microsoft.com/office/officeart/2005/8/layout/orgChart1"/>
    <dgm:cxn modelId="{3734BE53-DCAB-4CF1-B3AA-AB53EB5C14D8}" type="presParOf" srcId="{CA0D5FC4-8280-46D2-A1F4-12142BD6168E}" destId="{68DA4589-8F5C-4842-B07A-9DB657B1997E}" srcOrd="2" destOrd="0" presId="urn:microsoft.com/office/officeart/2005/8/layout/orgChart1"/>
    <dgm:cxn modelId="{03ABA5AA-7BD0-4800-9F42-DA14BF8BB024}" type="presParOf" srcId="{E8F919CA-A36B-4157-B06B-50A846A8CE4B}" destId="{58848A17-2139-4D70-9AA1-E13A088BEA65}" srcOrd="2" destOrd="0" presId="urn:microsoft.com/office/officeart/2005/8/layout/orgChart1"/>
    <dgm:cxn modelId="{BCD1076C-E798-47B5-9EA2-D3BBDC6122ED}" type="presParOf" srcId="{E8F919CA-A36B-4157-B06B-50A846A8CE4B}" destId="{713507DD-2590-4CF6-A3CD-1250B1397F81}" srcOrd="3" destOrd="0" presId="urn:microsoft.com/office/officeart/2005/8/layout/orgChart1"/>
    <dgm:cxn modelId="{746BEB58-ED5F-4633-85B0-990C7C6840FB}" type="presParOf" srcId="{713507DD-2590-4CF6-A3CD-1250B1397F81}" destId="{9DBF16A0-4A44-4EFA-9033-774C224A1ED2}" srcOrd="0" destOrd="0" presId="urn:microsoft.com/office/officeart/2005/8/layout/orgChart1"/>
    <dgm:cxn modelId="{ADBD5D92-6B53-4AAE-8E5B-E523A746D80A}" type="presParOf" srcId="{9DBF16A0-4A44-4EFA-9033-774C224A1ED2}" destId="{30427B2C-F35E-4EC2-B8C6-FBFA5CB3B580}" srcOrd="0" destOrd="0" presId="urn:microsoft.com/office/officeart/2005/8/layout/orgChart1"/>
    <dgm:cxn modelId="{077EE409-0A01-4D8F-975D-3E58360F48E9}" type="presParOf" srcId="{9DBF16A0-4A44-4EFA-9033-774C224A1ED2}" destId="{BB77D886-C574-4B26-8DFE-CF88EE06CCD0}" srcOrd="1" destOrd="0" presId="urn:microsoft.com/office/officeart/2005/8/layout/orgChart1"/>
    <dgm:cxn modelId="{F67AC7C6-3F2F-4CEE-8DDD-4111D85B385B}" type="presParOf" srcId="{713507DD-2590-4CF6-A3CD-1250B1397F81}" destId="{326411A4-C8BF-4162-8BBA-057F01EB8332}" srcOrd="1" destOrd="0" presId="urn:microsoft.com/office/officeart/2005/8/layout/orgChart1"/>
    <dgm:cxn modelId="{CA980EF5-80B9-4E05-99BC-D603F1D40A65}" type="presParOf" srcId="{713507DD-2590-4CF6-A3CD-1250B1397F81}" destId="{A3F10972-9211-487D-8D04-2D20E108C02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5F9951-437B-4638-AB73-01C67F030D5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623CFB9-28FD-4653-B060-2041E2527BCF}">
      <dgm:prSet phldrT="[Text]" custT="1"/>
      <dgm:spPr/>
      <dgm:t>
        <a:bodyPr/>
        <a:lstStyle/>
        <a:p>
          <a:r>
            <a:rPr lang="en-US" sz="1400" dirty="0" smtClean="0"/>
            <a:t>Sign In/E-Mail</a:t>
          </a:r>
          <a:endParaRPr lang="en-US" sz="1400" dirty="0"/>
        </a:p>
      </dgm:t>
    </dgm:pt>
    <dgm:pt modelId="{5A1C9485-CF63-4911-BAC2-B37E68F7A383}" type="parTrans" cxnId="{7D5755A5-6C24-4976-9179-E61E23B309C5}">
      <dgm:prSet/>
      <dgm:spPr/>
      <dgm:t>
        <a:bodyPr/>
        <a:lstStyle/>
        <a:p>
          <a:endParaRPr lang="en-US"/>
        </a:p>
      </dgm:t>
    </dgm:pt>
    <dgm:pt modelId="{AC898EDF-162F-4EC2-9217-6F2E012E214D}" type="sibTrans" cxnId="{7D5755A5-6C24-4976-9179-E61E23B309C5}">
      <dgm:prSet/>
      <dgm:spPr/>
      <dgm:t>
        <a:bodyPr/>
        <a:lstStyle/>
        <a:p>
          <a:endParaRPr lang="en-US"/>
        </a:p>
      </dgm:t>
    </dgm:pt>
    <dgm:pt modelId="{B7A98B3D-995A-417B-91A3-D695308921C1}">
      <dgm:prSet phldrT="[Text]" custT="1"/>
      <dgm:spPr/>
      <dgm:t>
        <a:bodyPr/>
        <a:lstStyle/>
        <a:p>
          <a:r>
            <a:rPr lang="en-US" sz="1400" dirty="0" smtClean="0"/>
            <a:t>Public</a:t>
          </a:r>
          <a:endParaRPr lang="en-US" sz="1400" dirty="0"/>
        </a:p>
      </dgm:t>
    </dgm:pt>
    <dgm:pt modelId="{B6F67170-45E6-4C99-9FE9-6799BBC2C77B}" type="parTrans" cxnId="{2B7C9862-4B69-43C0-B309-3714D8789EB1}">
      <dgm:prSet/>
      <dgm:spPr>
        <a:ln w="38100"/>
      </dgm:spPr>
      <dgm:t>
        <a:bodyPr/>
        <a:lstStyle/>
        <a:p>
          <a:endParaRPr lang="en-US"/>
        </a:p>
      </dgm:t>
    </dgm:pt>
    <dgm:pt modelId="{EE19E332-1995-4467-AE3D-D948DAFD0353}" type="sibTrans" cxnId="{2B7C9862-4B69-43C0-B309-3714D8789EB1}">
      <dgm:prSet/>
      <dgm:spPr/>
      <dgm:t>
        <a:bodyPr/>
        <a:lstStyle/>
        <a:p>
          <a:endParaRPr lang="en-US"/>
        </a:p>
      </dgm:t>
    </dgm:pt>
    <dgm:pt modelId="{8B9D6A3D-A79E-482D-B1E4-06976BA81430}">
      <dgm:prSet phldrT="[Text]" custT="1"/>
      <dgm:spPr/>
      <dgm:t>
        <a:bodyPr/>
        <a:lstStyle/>
        <a:p>
          <a:r>
            <a:rPr lang="en-US" sz="1400" dirty="0" smtClean="0"/>
            <a:t>Project Volunteer</a:t>
          </a:r>
          <a:endParaRPr lang="en-US" sz="1400" dirty="0"/>
        </a:p>
      </dgm:t>
    </dgm:pt>
    <dgm:pt modelId="{2626B4E7-6F5A-4730-8F6B-DA2FF2636B70}" type="parTrans" cxnId="{C5EBF7BB-71E1-4358-A836-46359CD6A9FB}">
      <dgm:prSet/>
      <dgm:spPr>
        <a:ln w="38100"/>
      </dgm:spPr>
      <dgm:t>
        <a:bodyPr/>
        <a:lstStyle/>
        <a:p>
          <a:endParaRPr lang="en-US"/>
        </a:p>
      </dgm:t>
    </dgm:pt>
    <dgm:pt modelId="{E97A40A5-3A54-4C30-A48E-0751CB550742}" type="sibTrans" cxnId="{C5EBF7BB-71E1-4358-A836-46359CD6A9FB}">
      <dgm:prSet/>
      <dgm:spPr/>
      <dgm:t>
        <a:bodyPr/>
        <a:lstStyle/>
        <a:p>
          <a:endParaRPr lang="en-US"/>
        </a:p>
      </dgm:t>
    </dgm:pt>
    <dgm:pt modelId="{CE0F84C3-753E-43E1-9CE2-7C784ADD7793}">
      <dgm:prSet phldrT="[Text]" custT="1"/>
      <dgm:spPr/>
      <dgm:t>
        <a:bodyPr/>
        <a:lstStyle/>
        <a:p>
          <a:r>
            <a:rPr lang="en-US" sz="1400" dirty="0" smtClean="0"/>
            <a:t>Corporate</a:t>
          </a:r>
          <a:endParaRPr lang="en-US" sz="1400" dirty="0"/>
        </a:p>
      </dgm:t>
    </dgm:pt>
    <dgm:pt modelId="{2BD390CB-43FD-4CB8-8D60-FA72FCAF79E3}" type="parTrans" cxnId="{D50F4B6F-C0E6-4103-82B5-1451DE778E75}">
      <dgm:prSet/>
      <dgm:spPr>
        <a:ln w="38100"/>
      </dgm:spPr>
      <dgm:t>
        <a:bodyPr/>
        <a:lstStyle/>
        <a:p>
          <a:endParaRPr lang="en-US"/>
        </a:p>
      </dgm:t>
    </dgm:pt>
    <dgm:pt modelId="{AADC6359-3C0A-4F1B-AA8A-7D8F3AD39129}" type="sibTrans" cxnId="{D50F4B6F-C0E6-4103-82B5-1451DE778E75}">
      <dgm:prSet/>
      <dgm:spPr/>
      <dgm:t>
        <a:bodyPr/>
        <a:lstStyle/>
        <a:p>
          <a:endParaRPr lang="en-US"/>
        </a:p>
      </dgm:t>
    </dgm:pt>
    <dgm:pt modelId="{09D7C3E4-9E5B-4CFB-B56A-7CB9C9F5ACD1}">
      <dgm:prSet phldrT="[Text]" custT="1"/>
      <dgm:spPr/>
      <dgm:t>
        <a:bodyPr/>
        <a:lstStyle/>
        <a:p>
          <a:r>
            <a:rPr lang="en-US" sz="1400" dirty="0" smtClean="0"/>
            <a:t>Submit Economic Need</a:t>
          </a:r>
          <a:endParaRPr lang="en-US" sz="1400" dirty="0"/>
        </a:p>
      </dgm:t>
    </dgm:pt>
    <dgm:pt modelId="{61804F6F-4830-4002-93C9-162A57D91942}" type="parTrans" cxnId="{FA812A02-0613-4079-9A56-8CE5474A48FD}">
      <dgm:prSet/>
      <dgm:spPr>
        <a:ln w="38100"/>
      </dgm:spPr>
      <dgm:t>
        <a:bodyPr/>
        <a:lstStyle/>
        <a:p>
          <a:endParaRPr lang="en-US"/>
        </a:p>
      </dgm:t>
    </dgm:pt>
    <dgm:pt modelId="{BD6A4656-9510-4A2A-8A17-B09D20C58BC4}" type="sibTrans" cxnId="{FA812A02-0613-4079-9A56-8CE5474A48FD}">
      <dgm:prSet/>
      <dgm:spPr/>
      <dgm:t>
        <a:bodyPr/>
        <a:lstStyle/>
        <a:p>
          <a:endParaRPr lang="en-US"/>
        </a:p>
      </dgm:t>
    </dgm:pt>
    <dgm:pt modelId="{AE8E1E6A-0767-486F-8437-60639C433081}">
      <dgm:prSet phldrT="[Text]" custT="1"/>
      <dgm:spPr/>
      <dgm:t>
        <a:bodyPr/>
        <a:lstStyle/>
        <a:p>
          <a:r>
            <a:rPr lang="en-US" sz="1400" dirty="0" smtClean="0"/>
            <a:t>Resolution</a:t>
          </a:r>
          <a:endParaRPr lang="en-US" sz="1400" dirty="0"/>
        </a:p>
      </dgm:t>
    </dgm:pt>
    <dgm:pt modelId="{ECAB3A21-246D-48E1-87F7-5AB5F074B99B}" type="parTrans" cxnId="{9F0B3A15-A265-4D32-8832-F17EEB30EB39}">
      <dgm:prSet/>
      <dgm:spPr/>
      <dgm:t>
        <a:bodyPr/>
        <a:lstStyle/>
        <a:p>
          <a:endParaRPr lang="en-US"/>
        </a:p>
      </dgm:t>
    </dgm:pt>
    <dgm:pt modelId="{71EC8BCC-694B-43AB-9CE8-66F6ECE32C15}" type="sibTrans" cxnId="{9F0B3A15-A265-4D32-8832-F17EEB30EB39}">
      <dgm:prSet/>
      <dgm:spPr/>
      <dgm:t>
        <a:bodyPr/>
        <a:lstStyle/>
        <a:p>
          <a:endParaRPr lang="en-US"/>
        </a:p>
      </dgm:t>
    </dgm:pt>
    <dgm:pt modelId="{E5A8C48B-C7C6-4572-A3A4-0DB75A61B6C7}">
      <dgm:prSet phldrT="[Text]" custT="1"/>
      <dgm:spPr/>
      <dgm:t>
        <a:bodyPr/>
        <a:lstStyle/>
        <a:p>
          <a:r>
            <a:rPr lang="en-US" sz="1400" dirty="0" smtClean="0"/>
            <a:t>Proposed Method</a:t>
          </a:r>
          <a:endParaRPr lang="en-US" sz="1400" dirty="0"/>
        </a:p>
      </dgm:t>
    </dgm:pt>
    <dgm:pt modelId="{109A9EE6-E71B-458E-8BA9-191D247AF663}" type="parTrans" cxnId="{BCCBC668-1BCD-414A-B7E0-3C6ABA0BBD43}">
      <dgm:prSet/>
      <dgm:spPr>
        <a:ln w="38100"/>
      </dgm:spPr>
      <dgm:t>
        <a:bodyPr/>
        <a:lstStyle/>
        <a:p>
          <a:endParaRPr lang="en-US"/>
        </a:p>
      </dgm:t>
    </dgm:pt>
    <dgm:pt modelId="{9EEF5738-3041-4BD0-A168-E98D5CBB9A17}" type="sibTrans" cxnId="{BCCBC668-1BCD-414A-B7E0-3C6ABA0BBD43}">
      <dgm:prSet/>
      <dgm:spPr/>
      <dgm:t>
        <a:bodyPr/>
        <a:lstStyle/>
        <a:p>
          <a:endParaRPr lang="en-US"/>
        </a:p>
      </dgm:t>
    </dgm:pt>
    <dgm:pt modelId="{8CA2BC3C-2059-4429-838A-8456C005E86F}">
      <dgm:prSet phldrT="[Text]" custT="1"/>
      <dgm:spPr/>
      <dgm:t>
        <a:bodyPr/>
        <a:lstStyle/>
        <a:p>
          <a:r>
            <a:rPr lang="en-US" sz="1400" dirty="0" smtClean="0"/>
            <a:t>Administration/Registration</a:t>
          </a:r>
          <a:endParaRPr lang="en-US" sz="1400" dirty="0"/>
        </a:p>
      </dgm:t>
    </dgm:pt>
    <dgm:pt modelId="{C81D5444-3A65-4F1A-B29C-27D01E9D41B1}" type="sibTrans" cxnId="{473FD1EC-6549-485E-8AA2-48CB197BE841}">
      <dgm:prSet/>
      <dgm:spPr/>
      <dgm:t>
        <a:bodyPr/>
        <a:lstStyle/>
        <a:p>
          <a:endParaRPr lang="en-US"/>
        </a:p>
      </dgm:t>
    </dgm:pt>
    <dgm:pt modelId="{48275C4C-33B1-4EB8-9960-56187B1E46EC}" type="parTrans" cxnId="{473FD1EC-6549-485E-8AA2-48CB197BE841}">
      <dgm:prSet/>
      <dgm:spPr>
        <a:ln w="38100"/>
      </dgm:spPr>
      <dgm:t>
        <a:bodyPr/>
        <a:lstStyle/>
        <a:p>
          <a:endParaRPr lang="en-US"/>
        </a:p>
      </dgm:t>
    </dgm:pt>
    <dgm:pt modelId="{55F8E8D4-9925-4B35-83BC-79E5B8B5582C}">
      <dgm:prSet custT="1"/>
      <dgm:spPr/>
      <dgm:t>
        <a:bodyPr/>
        <a:lstStyle/>
        <a:p>
          <a:r>
            <a:rPr lang="en-US" sz="1400" dirty="0" smtClean="0"/>
            <a:t>Blog/ Network</a:t>
          </a:r>
          <a:endParaRPr lang="en-US" sz="1400" dirty="0"/>
        </a:p>
      </dgm:t>
    </dgm:pt>
    <dgm:pt modelId="{EF62BCBB-3B2A-4AD4-A772-BA8A0CDD6237}" type="parTrans" cxnId="{E3380795-313E-4688-8536-DF5DD30294CB}">
      <dgm:prSet/>
      <dgm:spPr>
        <a:ln w="38100"/>
      </dgm:spPr>
      <dgm:t>
        <a:bodyPr/>
        <a:lstStyle/>
        <a:p>
          <a:endParaRPr lang="en-US"/>
        </a:p>
      </dgm:t>
    </dgm:pt>
    <dgm:pt modelId="{00F59357-7E7C-402B-8F6F-EEE64964193A}" type="sibTrans" cxnId="{E3380795-313E-4688-8536-DF5DD30294CB}">
      <dgm:prSet/>
      <dgm:spPr/>
      <dgm:t>
        <a:bodyPr/>
        <a:lstStyle/>
        <a:p>
          <a:endParaRPr lang="en-US"/>
        </a:p>
      </dgm:t>
    </dgm:pt>
    <dgm:pt modelId="{0392B442-60E7-4AD3-87B4-005B922E411E}">
      <dgm:prSet custT="1"/>
      <dgm:spPr/>
      <dgm:t>
        <a:bodyPr/>
        <a:lstStyle/>
        <a:p>
          <a:r>
            <a:rPr lang="en-US" sz="1400" dirty="0" smtClean="0"/>
            <a:t>Documented </a:t>
          </a:r>
          <a:r>
            <a:rPr lang="en-US" sz="1400" dirty="0" smtClean="0"/>
            <a:t>Request /Recruit</a:t>
          </a:r>
          <a:endParaRPr lang="en-US" sz="1400" dirty="0"/>
        </a:p>
      </dgm:t>
    </dgm:pt>
    <dgm:pt modelId="{AE09B354-0A66-4F7F-B50C-BA4B13077935}" type="parTrans" cxnId="{1D6FA11B-825D-43BA-B84C-E15687BA515F}">
      <dgm:prSet/>
      <dgm:spPr>
        <a:ln w="38100"/>
      </dgm:spPr>
      <dgm:t>
        <a:bodyPr/>
        <a:lstStyle/>
        <a:p>
          <a:endParaRPr lang="en-US"/>
        </a:p>
      </dgm:t>
    </dgm:pt>
    <dgm:pt modelId="{A6AD35E6-5D58-4591-9964-C39F235A6A70}" type="sibTrans" cxnId="{1D6FA11B-825D-43BA-B84C-E15687BA515F}">
      <dgm:prSet/>
      <dgm:spPr/>
      <dgm:t>
        <a:bodyPr/>
        <a:lstStyle/>
        <a:p>
          <a:endParaRPr lang="en-US"/>
        </a:p>
      </dgm:t>
    </dgm:pt>
    <dgm:pt modelId="{B34B5D87-627D-44B5-9164-A1A3AC3C1233}">
      <dgm:prSet custT="1"/>
      <dgm:spPr/>
      <dgm:t>
        <a:bodyPr/>
        <a:lstStyle/>
        <a:p>
          <a:r>
            <a:rPr lang="en-US" sz="1400" dirty="0" smtClean="0"/>
            <a:t>Venue / </a:t>
          </a:r>
          <a:r>
            <a:rPr lang="en-US" sz="1400" dirty="0" smtClean="0"/>
            <a:t>Internship</a:t>
          </a:r>
          <a:endParaRPr lang="en-US" sz="1400" dirty="0"/>
        </a:p>
      </dgm:t>
    </dgm:pt>
    <dgm:pt modelId="{82A78FAB-1F01-4ED0-93FA-0C5EC38545BF}" type="parTrans" cxnId="{1964C887-6A98-4C5A-8FF3-207C742A6482}">
      <dgm:prSet/>
      <dgm:spPr>
        <a:ln w="38100"/>
      </dgm:spPr>
      <dgm:t>
        <a:bodyPr/>
        <a:lstStyle/>
        <a:p>
          <a:endParaRPr lang="en-US"/>
        </a:p>
      </dgm:t>
    </dgm:pt>
    <dgm:pt modelId="{DD54BBDC-A792-4270-8718-167B31CD8253}" type="sibTrans" cxnId="{1964C887-6A98-4C5A-8FF3-207C742A6482}">
      <dgm:prSet/>
      <dgm:spPr/>
      <dgm:t>
        <a:bodyPr/>
        <a:lstStyle/>
        <a:p>
          <a:endParaRPr lang="en-US"/>
        </a:p>
      </dgm:t>
    </dgm:pt>
    <dgm:pt modelId="{12DBBF19-CD09-4CD6-A7C3-7A47D2964BBE}">
      <dgm:prSet custT="1"/>
      <dgm:spPr/>
      <dgm:t>
        <a:bodyPr/>
        <a:lstStyle/>
        <a:p>
          <a:r>
            <a:rPr lang="en-US" sz="1400" dirty="0" smtClean="0"/>
            <a:t>Result/ Statistics</a:t>
          </a:r>
          <a:endParaRPr lang="en-US" sz="1400" dirty="0"/>
        </a:p>
      </dgm:t>
    </dgm:pt>
    <dgm:pt modelId="{8D7A82B5-84CC-4BC5-802D-0B9DF1C6F969}" type="parTrans" cxnId="{EDD21776-9484-487B-94B4-A3BEC6341965}">
      <dgm:prSet/>
      <dgm:spPr>
        <a:ln w="38100"/>
      </dgm:spPr>
      <dgm:t>
        <a:bodyPr/>
        <a:lstStyle/>
        <a:p>
          <a:endParaRPr lang="en-US"/>
        </a:p>
      </dgm:t>
    </dgm:pt>
    <dgm:pt modelId="{D8C35E86-D644-4C0A-BF2D-4E7DAD3A8AE0}" type="sibTrans" cxnId="{EDD21776-9484-487B-94B4-A3BEC6341965}">
      <dgm:prSet/>
      <dgm:spPr/>
      <dgm:t>
        <a:bodyPr/>
        <a:lstStyle/>
        <a:p>
          <a:endParaRPr lang="en-US"/>
        </a:p>
      </dgm:t>
    </dgm:pt>
    <dgm:pt modelId="{4AE2C734-7ABA-417D-9518-D9383ECD175C}" type="pres">
      <dgm:prSet presAssocID="{C25F9951-437B-4638-AB73-01C67F030D5E}" presName="hierChild1" presStyleCnt="0">
        <dgm:presLayoutVars>
          <dgm:chPref val="1"/>
          <dgm:dir/>
          <dgm:animOne val="branch"/>
          <dgm:animLvl val="lvl"/>
          <dgm:resizeHandles/>
        </dgm:presLayoutVars>
      </dgm:prSet>
      <dgm:spPr/>
      <dgm:t>
        <a:bodyPr/>
        <a:lstStyle/>
        <a:p>
          <a:endParaRPr lang="en-US"/>
        </a:p>
      </dgm:t>
    </dgm:pt>
    <dgm:pt modelId="{2A608494-00AD-443D-A719-48C9504981FB}" type="pres">
      <dgm:prSet presAssocID="{E623CFB9-28FD-4653-B060-2041E2527BCF}" presName="hierRoot1" presStyleCnt="0"/>
      <dgm:spPr/>
    </dgm:pt>
    <dgm:pt modelId="{4643C66F-B9A9-4588-A1CA-3D82F34E4E04}" type="pres">
      <dgm:prSet presAssocID="{E623CFB9-28FD-4653-B060-2041E2527BCF}" presName="composite" presStyleCnt="0"/>
      <dgm:spPr/>
    </dgm:pt>
    <dgm:pt modelId="{0AD2F545-A30E-40FF-959C-F20955C79B0C}" type="pres">
      <dgm:prSet presAssocID="{E623CFB9-28FD-4653-B060-2041E2527BCF}" presName="background" presStyleLbl="node0" presStyleIdx="0" presStyleCnt="1"/>
      <dgm:spPr/>
    </dgm:pt>
    <dgm:pt modelId="{34C23711-F793-4700-8597-F379BDF787B7}" type="pres">
      <dgm:prSet presAssocID="{E623CFB9-28FD-4653-B060-2041E2527BCF}" presName="text" presStyleLbl="fgAcc0" presStyleIdx="0" presStyleCnt="1" custScaleY="123939">
        <dgm:presLayoutVars>
          <dgm:chPref val="3"/>
        </dgm:presLayoutVars>
      </dgm:prSet>
      <dgm:spPr/>
      <dgm:t>
        <a:bodyPr/>
        <a:lstStyle/>
        <a:p>
          <a:endParaRPr lang="en-US"/>
        </a:p>
      </dgm:t>
    </dgm:pt>
    <dgm:pt modelId="{16EFEFB6-01BC-43F5-9BC3-24F86077005E}" type="pres">
      <dgm:prSet presAssocID="{E623CFB9-28FD-4653-B060-2041E2527BCF}" presName="hierChild2" presStyleCnt="0"/>
      <dgm:spPr/>
    </dgm:pt>
    <dgm:pt modelId="{23E61585-582D-4B84-AF7F-7CD289C8B22B}" type="pres">
      <dgm:prSet presAssocID="{B6F67170-45E6-4C99-9FE9-6799BBC2C77B}" presName="Name10" presStyleLbl="parChTrans1D2" presStyleIdx="0" presStyleCnt="2"/>
      <dgm:spPr/>
      <dgm:t>
        <a:bodyPr/>
        <a:lstStyle/>
        <a:p>
          <a:endParaRPr lang="en-US"/>
        </a:p>
      </dgm:t>
    </dgm:pt>
    <dgm:pt modelId="{9D6BF629-94E5-4539-B293-4530E563039B}" type="pres">
      <dgm:prSet presAssocID="{B7A98B3D-995A-417B-91A3-D695308921C1}" presName="hierRoot2" presStyleCnt="0"/>
      <dgm:spPr/>
    </dgm:pt>
    <dgm:pt modelId="{3A917AFC-1D0B-462E-B359-F1DB3C6F063E}" type="pres">
      <dgm:prSet presAssocID="{B7A98B3D-995A-417B-91A3-D695308921C1}" presName="composite2" presStyleCnt="0"/>
      <dgm:spPr/>
    </dgm:pt>
    <dgm:pt modelId="{728D64EB-B0D4-4F82-BE38-C5DD80FC8781}" type="pres">
      <dgm:prSet presAssocID="{B7A98B3D-995A-417B-91A3-D695308921C1}" presName="background2" presStyleLbl="node2" presStyleIdx="0" presStyleCnt="2"/>
      <dgm:spPr/>
    </dgm:pt>
    <dgm:pt modelId="{6087F5CB-4948-45F8-8B34-A5C9F98240D2}" type="pres">
      <dgm:prSet presAssocID="{B7A98B3D-995A-417B-91A3-D695308921C1}" presName="text2" presStyleLbl="fgAcc2" presStyleIdx="0" presStyleCnt="2" custScaleY="126635">
        <dgm:presLayoutVars>
          <dgm:chPref val="3"/>
        </dgm:presLayoutVars>
      </dgm:prSet>
      <dgm:spPr/>
      <dgm:t>
        <a:bodyPr/>
        <a:lstStyle/>
        <a:p>
          <a:endParaRPr lang="en-US"/>
        </a:p>
      </dgm:t>
    </dgm:pt>
    <dgm:pt modelId="{ED93C954-67B1-4A2F-9AF7-B27391454CA1}" type="pres">
      <dgm:prSet presAssocID="{B7A98B3D-995A-417B-91A3-D695308921C1}" presName="hierChild3" presStyleCnt="0"/>
      <dgm:spPr/>
    </dgm:pt>
    <dgm:pt modelId="{3DA44723-C4BE-4212-B030-A009126ADA0D}" type="pres">
      <dgm:prSet presAssocID="{48275C4C-33B1-4EB8-9960-56187B1E46EC}" presName="Name17" presStyleLbl="parChTrans1D3" presStyleIdx="0" presStyleCnt="5"/>
      <dgm:spPr/>
      <dgm:t>
        <a:bodyPr/>
        <a:lstStyle/>
        <a:p>
          <a:endParaRPr lang="en-US"/>
        </a:p>
      </dgm:t>
    </dgm:pt>
    <dgm:pt modelId="{2D87B2CB-E642-4810-9078-AB8BBB6380D9}" type="pres">
      <dgm:prSet presAssocID="{8CA2BC3C-2059-4429-838A-8456C005E86F}" presName="hierRoot3" presStyleCnt="0"/>
      <dgm:spPr/>
    </dgm:pt>
    <dgm:pt modelId="{8380B336-D5F0-4F0E-B258-6B9B4BF2988F}" type="pres">
      <dgm:prSet presAssocID="{8CA2BC3C-2059-4429-838A-8456C005E86F}" presName="composite3" presStyleCnt="0"/>
      <dgm:spPr/>
    </dgm:pt>
    <dgm:pt modelId="{17017BDC-ED55-45CA-89F1-34ED36117BA5}" type="pres">
      <dgm:prSet presAssocID="{8CA2BC3C-2059-4429-838A-8456C005E86F}" presName="background3" presStyleLbl="node3" presStyleIdx="0" presStyleCnt="5"/>
      <dgm:spPr/>
    </dgm:pt>
    <dgm:pt modelId="{7443DAD5-545A-4A5F-8C72-EC127BAA8E8B}" type="pres">
      <dgm:prSet presAssocID="{8CA2BC3C-2059-4429-838A-8456C005E86F}" presName="text3" presStyleLbl="fgAcc3" presStyleIdx="0" presStyleCnt="5" custScaleY="119852">
        <dgm:presLayoutVars>
          <dgm:chPref val="3"/>
        </dgm:presLayoutVars>
      </dgm:prSet>
      <dgm:spPr/>
      <dgm:t>
        <a:bodyPr/>
        <a:lstStyle/>
        <a:p>
          <a:endParaRPr lang="en-US"/>
        </a:p>
      </dgm:t>
    </dgm:pt>
    <dgm:pt modelId="{BCB6CD53-40DA-4742-B5C7-2BBD91AD4BF8}" type="pres">
      <dgm:prSet presAssocID="{8CA2BC3C-2059-4429-838A-8456C005E86F}" presName="hierChild4" presStyleCnt="0"/>
      <dgm:spPr/>
    </dgm:pt>
    <dgm:pt modelId="{501B22C1-A201-4BF5-8A5E-8E3E47A6E86B}" type="pres">
      <dgm:prSet presAssocID="{AE09B354-0A66-4F7F-B50C-BA4B13077935}" presName="Name23" presStyleLbl="parChTrans1D4" presStyleIdx="0" presStyleCnt="4"/>
      <dgm:spPr/>
      <dgm:t>
        <a:bodyPr/>
        <a:lstStyle/>
        <a:p>
          <a:endParaRPr lang="en-US"/>
        </a:p>
      </dgm:t>
    </dgm:pt>
    <dgm:pt modelId="{E184B9C2-18EB-4A75-8F80-B96766BF80B2}" type="pres">
      <dgm:prSet presAssocID="{0392B442-60E7-4AD3-87B4-005B922E411E}" presName="hierRoot4" presStyleCnt="0"/>
      <dgm:spPr/>
    </dgm:pt>
    <dgm:pt modelId="{09EC7779-13A8-43E2-9416-275F617082C6}" type="pres">
      <dgm:prSet presAssocID="{0392B442-60E7-4AD3-87B4-005B922E411E}" presName="composite4" presStyleCnt="0"/>
      <dgm:spPr/>
    </dgm:pt>
    <dgm:pt modelId="{DAA2D1AF-D2CD-48C5-BECB-17A8E5A4CC15}" type="pres">
      <dgm:prSet presAssocID="{0392B442-60E7-4AD3-87B4-005B922E411E}" presName="background4" presStyleLbl="node4" presStyleIdx="0" presStyleCnt="4"/>
      <dgm:spPr/>
    </dgm:pt>
    <dgm:pt modelId="{34585E44-C2AE-43D5-A158-5E09FD3255A1}" type="pres">
      <dgm:prSet presAssocID="{0392B442-60E7-4AD3-87B4-005B922E411E}" presName="text4" presStyleLbl="fgAcc4" presStyleIdx="0" presStyleCnt="4" custScaleY="131032">
        <dgm:presLayoutVars>
          <dgm:chPref val="3"/>
        </dgm:presLayoutVars>
      </dgm:prSet>
      <dgm:spPr/>
      <dgm:t>
        <a:bodyPr/>
        <a:lstStyle/>
        <a:p>
          <a:endParaRPr lang="en-US"/>
        </a:p>
      </dgm:t>
    </dgm:pt>
    <dgm:pt modelId="{D293AA87-B1C5-42AB-96AE-4AE3426DB122}" type="pres">
      <dgm:prSet presAssocID="{0392B442-60E7-4AD3-87B4-005B922E411E}" presName="hierChild5" presStyleCnt="0"/>
      <dgm:spPr/>
    </dgm:pt>
    <dgm:pt modelId="{9BBF3CC0-151F-4B7F-8FD3-730981007660}" type="pres">
      <dgm:prSet presAssocID="{82A78FAB-1F01-4ED0-93FA-0C5EC38545BF}" presName="Name23" presStyleLbl="parChTrans1D4" presStyleIdx="1" presStyleCnt="4"/>
      <dgm:spPr/>
      <dgm:t>
        <a:bodyPr/>
        <a:lstStyle/>
        <a:p>
          <a:endParaRPr lang="en-US"/>
        </a:p>
      </dgm:t>
    </dgm:pt>
    <dgm:pt modelId="{67CEA229-3C3F-4833-9378-9949AA251E2B}" type="pres">
      <dgm:prSet presAssocID="{B34B5D87-627D-44B5-9164-A1A3AC3C1233}" presName="hierRoot4" presStyleCnt="0"/>
      <dgm:spPr/>
    </dgm:pt>
    <dgm:pt modelId="{2FBF3B76-8665-4B2C-B97C-F2D6AFE74082}" type="pres">
      <dgm:prSet presAssocID="{B34B5D87-627D-44B5-9164-A1A3AC3C1233}" presName="composite4" presStyleCnt="0"/>
      <dgm:spPr/>
    </dgm:pt>
    <dgm:pt modelId="{0804EAED-3EED-4EBA-AD8E-B04FDDDE92C2}" type="pres">
      <dgm:prSet presAssocID="{B34B5D87-627D-44B5-9164-A1A3AC3C1233}" presName="background4" presStyleLbl="node4" presStyleIdx="1" presStyleCnt="4"/>
      <dgm:spPr/>
    </dgm:pt>
    <dgm:pt modelId="{ACD49692-59D5-4AC9-B415-7743991ECF6F}" type="pres">
      <dgm:prSet presAssocID="{B34B5D87-627D-44B5-9164-A1A3AC3C1233}" presName="text4" presStyleLbl="fgAcc4" presStyleIdx="1" presStyleCnt="4" custScaleY="128073">
        <dgm:presLayoutVars>
          <dgm:chPref val="3"/>
        </dgm:presLayoutVars>
      </dgm:prSet>
      <dgm:spPr/>
      <dgm:t>
        <a:bodyPr/>
        <a:lstStyle/>
        <a:p>
          <a:endParaRPr lang="en-US"/>
        </a:p>
      </dgm:t>
    </dgm:pt>
    <dgm:pt modelId="{572B174E-F47A-4536-B44A-485A3828D5E0}" type="pres">
      <dgm:prSet presAssocID="{B34B5D87-627D-44B5-9164-A1A3AC3C1233}" presName="hierChild5" presStyleCnt="0"/>
      <dgm:spPr/>
    </dgm:pt>
    <dgm:pt modelId="{F808CF2D-E02D-4635-9095-E2E0B3C9AAD6}" type="pres">
      <dgm:prSet presAssocID="{2626B4E7-6F5A-4730-8F6B-DA2FF2636B70}" presName="Name17" presStyleLbl="parChTrans1D3" presStyleIdx="1" presStyleCnt="5"/>
      <dgm:spPr/>
      <dgm:t>
        <a:bodyPr/>
        <a:lstStyle/>
        <a:p>
          <a:endParaRPr lang="en-US"/>
        </a:p>
      </dgm:t>
    </dgm:pt>
    <dgm:pt modelId="{767DBA41-7D27-4552-8DFC-502943F71970}" type="pres">
      <dgm:prSet presAssocID="{8B9D6A3D-A79E-482D-B1E4-06976BA81430}" presName="hierRoot3" presStyleCnt="0"/>
      <dgm:spPr/>
    </dgm:pt>
    <dgm:pt modelId="{2692E62F-ECA4-40CF-BA03-EED748394147}" type="pres">
      <dgm:prSet presAssocID="{8B9D6A3D-A79E-482D-B1E4-06976BA81430}" presName="composite3" presStyleCnt="0"/>
      <dgm:spPr/>
    </dgm:pt>
    <dgm:pt modelId="{1CE26298-B981-4CD9-8B37-DD4EFEE60EE0}" type="pres">
      <dgm:prSet presAssocID="{8B9D6A3D-A79E-482D-B1E4-06976BA81430}" presName="background3" presStyleLbl="node3" presStyleIdx="1" presStyleCnt="5"/>
      <dgm:spPr/>
    </dgm:pt>
    <dgm:pt modelId="{1438A3B5-C287-4B9F-BCF0-6E4EF4A0EB6A}" type="pres">
      <dgm:prSet presAssocID="{8B9D6A3D-A79E-482D-B1E4-06976BA81430}" presName="text3" presStyleLbl="fgAcc3" presStyleIdx="1" presStyleCnt="5" custScaleY="128956">
        <dgm:presLayoutVars>
          <dgm:chPref val="3"/>
        </dgm:presLayoutVars>
      </dgm:prSet>
      <dgm:spPr/>
      <dgm:t>
        <a:bodyPr/>
        <a:lstStyle/>
        <a:p>
          <a:endParaRPr lang="en-US"/>
        </a:p>
      </dgm:t>
    </dgm:pt>
    <dgm:pt modelId="{3BEBDFFC-DC3B-4996-A4A0-8D543CA84953}" type="pres">
      <dgm:prSet presAssocID="{8B9D6A3D-A79E-482D-B1E4-06976BA81430}" presName="hierChild4" presStyleCnt="0"/>
      <dgm:spPr/>
    </dgm:pt>
    <dgm:pt modelId="{0EE26943-BD5C-46BD-8865-48C3F8843291}" type="pres">
      <dgm:prSet presAssocID="{EF62BCBB-3B2A-4AD4-A772-BA8A0CDD6237}" presName="Name23" presStyleLbl="parChTrans1D4" presStyleIdx="2" presStyleCnt="4"/>
      <dgm:spPr/>
      <dgm:t>
        <a:bodyPr/>
        <a:lstStyle/>
        <a:p>
          <a:endParaRPr lang="en-US"/>
        </a:p>
      </dgm:t>
    </dgm:pt>
    <dgm:pt modelId="{229C3665-2B9C-4541-A217-53695AF18E1E}" type="pres">
      <dgm:prSet presAssocID="{55F8E8D4-9925-4B35-83BC-79E5B8B5582C}" presName="hierRoot4" presStyleCnt="0"/>
      <dgm:spPr/>
    </dgm:pt>
    <dgm:pt modelId="{26074DCA-FB4B-4F32-9701-D03A5B057521}" type="pres">
      <dgm:prSet presAssocID="{55F8E8D4-9925-4B35-83BC-79E5B8B5582C}" presName="composite4" presStyleCnt="0"/>
      <dgm:spPr/>
    </dgm:pt>
    <dgm:pt modelId="{B130CD84-BAD2-4B7A-85C3-E2D60257B98E}" type="pres">
      <dgm:prSet presAssocID="{55F8E8D4-9925-4B35-83BC-79E5B8B5582C}" presName="background4" presStyleLbl="node4" presStyleIdx="2" presStyleCnt="4"/>
      <dgm:spPr/>
    </dgm:pt>
    <dgm:pt modelId="{11AD1C33-234E-4F24-BBD7-29178C0DF510}" type="pres">
      <dgm:prSet presAssocID="{55F8E8D4-9925-4B35-83BC-79E5B8B5582C}" presName="text4" presStyleLbl="fgAcc4" presStyleIdx="2" presStyleCnt="4" custScaleY="130066">
        <dgm:presLayoutVars>
          <dgm:chPref val="3"/>
        </dgm:presLayoutVars>
      </dgm:prSet>
      <dgm:spPr/>
      <dgm:t>
        <a:bodyPr/>
        <a:lstStyle/>
        <a:p>
          <a:endParaRPr lang="en-US"/>
        </a:p>
      </dgm:t>
    </dgm:pt>
    <dgm:pt modelId="{D362BB4E-79CE-4D09-A70F-73925FDADAAB}" type="pres">
      <dgm:prSet presAssocID="{55F8E8D4-9925-4B35-83BC-79E5B8B5582C}" presName="hierChild5" presStyleCnt="0"/>
      <dgm:spPr/>
    </dgm:pt>
    <dgm:pt modelId="{2D06D63B-2083-4EFE-AABC-61308CA65FDA}" type="pres">
      <dgm:prSet presAssocID="{2BD390CB-43FD-4CB8-8D60-FA72FCAF79E3}" presName="Name10" presStyleLbl="parChTrans1D2" presStyleIdx="1" presStyleCnt="2"/>
      <dgm:spPr/>
      <dgm:t>
        <a:bodyPr/>
        <a:lstStyle/>
        <a:p>
          <a:endParaRPr lang="en-US"/>
        </a:p>
      </dgm:t>
    </dgm:pt>
    <dgm:pt modelId="{CD9BCF0D-14CF-4F64-8690-730A69ACB5B9}" type="pres">
      <dgm:prSet presAssocID="{CE0F84C3-753E-43E1-9CE2-7C784ADD7793}" presName="hierRoot2" presStyleCnt="0"/>
      <dgm:spPr/>
    </dgm:pt>
    <dgm:pt modelId="{9EA4CB7B-64B6-4F7A-B85B-65BE7E1E055A}" type="pres">
      <dgm:prSet presAssocID="{CE0F84C3-753E-43E1-9CE2-7C784ADD7793}" presName="composite2" presStyleCnt="0"/>
      <dgm:spPr/>
    </dgm:pt>
    <dgm:pt modelId="{B259A5A0-EFD7-4BC5-A43F-8369061BA4B4}" type="pres">
      <dgm:prSet presAssocID="{CE0F84C3-753E-43E1-9CE2-7C784ADD7793}" presName="background2" presStyleLbl="node2" presStyleIdx="1" presStyleCnt="2"/>
      <dgm:spPr/>
    </dgm:pt>
    <dgm:pt modelId="{89C62156-D68F-4ACA-8D7D-2F4D31D9DD93}" type="pres">
      <dgm:prSet presAssocID="{CE0F84C3-753E-43E1-9CE2-7C784ADD7793}" presName="text2" presStyleLbl="fgAcc2" presStyleIdx="1" presStyleCnt="2" custScaleY="136080">
        <dgm:presLayoutVars>
          <dgm:chPref val="3"/>
        </dgm:presLayoutVars>
      </dgm:prSet>
      <dgm:spPr/>
      <dgm:t>
        <a:bodyPr/>
        <a:lstStyle/>
        <a:p>
          <a:endParaRPr lang="en-US"/>
        </a:p>
      </dgm:t>
    </dgm:pt>
    <dgm:pt modelId="{8036AD49-4D48-484A-916B-82A1A5456C82}" type="pres">
      <dgm:prSet presAssocID="{CE0F84C3-753E-43E1-9CE2-7C784ADD7793}" presName="hierChild3" presStyleCnt="0"/>
      <dgm:spPr/>
    </dgm:pt>
    <dgm:pt modelId="{CB2B35BA-F01D-48E4-8130-349A3947CA3A}" type="pres">
      <dgm:prSet presAssocID="{61804F6F-4830-4002-93C9-162A57D91942}" presName="Name17" presStyleLbl="parChTrans1D3" presStyleIdx="2" presStyleCnt="5"/>
      <dgm:spPr/>
      <dgm:t>
        <a:bodyPr/>
        <a:lstStyle/>
        <a:p>
          <a:endParaRPr lang="en-US"/>
        </a:p>
      </dgm:t>
    </dgm:pt>
    <dgm:pt modelId="{FE31DEB4-284D-456A-B720-50513967F1BD}" type="pres">
      <dgm:prSet presAssocID="{09D7C3E4-9E5B-4CFB-B56A-7CB9C9F5ACD1}" presName="hierRoot3" presStyleCnt="0"/>
      <dgm:spPr/>
    </dgm:pt>
    <dgm:pt modelId="{F1C43AD2-E13C-4561-B5DC-1A95A48C3C33}" type="pres">
      <dgm:prSet presAssocID="{09D7C3E4-9E5B-4CFB-B56A-7CB9C9F5ACD1}" presName="composite3" presStyleCnt="0"/>
      <dgm:spPr/>
    </dgm:pt>
    <dgm:pt modelId="{AA88F5E7-9D8B-4125-B04D-DDD0B4DDE1E1}" type="pres">
      <dgm:prSet presAssocID="{09D7C3E4-9E5B-4CFB-B56A-7CB9C9F5ACD1}" presName="background3" presStyleLbl="node3" presStyleIdx="2" presStyleCnt="5"/>
      <dgm:spPr/>
    </dgm:pt>
    <dgm:pt modelId="{7BC56E2C-609B-495F-8439-372F981F4C19}" type="pres">
      <dgm:prSet presAssocID="{09D7C3E4-9E5B-4CFB-B56A-7CB9C9F5ACD1}" presName="text3" presStyleLbl="fgAcc3" presStyleIdx="2" presStyleCnt="5" custScaleY="133054">
        <dgm:presLayoutVars>
          <dgm:chPref val="3"/>
        </dgm:presLayoutVars>
      </dgm:prSet>
      <dgm:spPr/>
      <dgm:t>
        <a:bodyPr/>
        <a:lstStyle/>
        <a:p>
          <a:endParaRPr lang="en-US"/>
        </a:p>
      </dgm:t>
    </dgm:pt>
    <dgm:pt modelId="{0FFC4A84-A022-4179-8773-CFD4CE88165E}" type="pres">
      <dgm:prSet presAssocID="{09D7C3E4-9E5B-4CFB-B56A-7CB9C9F5ACD1}" presName="hierChild4" presStyleCnt="0"/>
      <dgm:spPr/>
    </dgm:pt>
    <dgm:pt modelId="{9193C727-2B54-4F15-A3A8-9B8565DD068D}" type="pres">
      <dgm:prSet presAssocID="{ECAB3A21-246D-48E1-87F7-5AB5F074B99B}" presName="Name17" presStyleLbl="parChTrans1D3" presStyleIdx="3" presStyleCnt="5"/>
      <dgm:spPr/>
      <dgm:t>
        <a:bodyPr/>
        <a:lstStyle/>
        <a:p>
          <a:endParaRPr lang="en-US"/>
        </a:p>
      </dgm:t>
    </dgm:pt>
    <dgm:pt modelId="{CCD7F699-B113-4B48-A4ED-BD12B6557FF2}" type="pres">
      <dgm:prSet presAssocID="{AE8E1E6A-0767-486F-8437-60639C433081}" presName="hierRoot3" presStyleCnt="0"/>
      <dgm:spPr/>
    </dgm:pt>
    <dgm:pt modelId="{E53CF245-F641-468E-88EC-B1F31E1C98BD}" type="pres">
      <dgm:prSet presAssocID="{AE8E1E6A-0767-486F-8437-60639C433081}" presName="composite3" presStyleCnt="0"/>
      <dgm:spPr/>
    </dgm:pt>
    <dgm:pt modelId="{5D39CA1E-8614-4913-8217-D57811703CE1}" type="pres">
      <dgm:prSet presAssocID="{AE8E1E6A-0767-486F-8437-60639C433081}" presName="background3" presStyleLbl="node3" presStyleIdx="3" presStyleCnt="5"/>
      <dgm:spPr/>
    </dgm:pt>
    <dgm:pt modelId="{CD4FD520-1CCD-4CA6-BEB6-A32E834ACE19}" type="pres">
      <dgm:prSet presAssocID="{AE8E1E6A-0767-486F-8437-60639C433081}" presName="text3" presStyleLbl="fgAcc3" presStyleIdx="3" presStyleCnt="5" custScaleY="138472">
        <dgm:presLayoutVars>
          <dgm:chPref val="3"/>
        </dgm:presLayoutVars>
      </dgm:prSet>
      <dgm:spPr/>
      <dgm:t>
        <a:bodyPr/>
        <a:lstStyle/>
        <a:p>
          <a:endParaRPr lang="en-US"/>
        </a:p>
      </dgm:t>
    </dgm:pt>
    <dgm:pt modelId="{BDDE8C80-BB5D-4683-BD4E-3E8C3D3AF5A6}" type="pres">
      <dgm:prSet presAssocID="{AE8E1E6A-0767-486F-8437-60639C433081}" presName="hierChild4" presStyleCnt="0"/>
      <dgm:spPr/>
    </dgm:pt>
    <dgm:pt modelId="{AB112B8C-F124-4AA2-9653-057EDAEF3D71}" type="pres">
      <dgm:prSet presAssocID="{8D7A82B5-84CC-4BC5-802D-0B9DF1C6F969}" presName="Name23" presStyleLbl="parChTrans1D4" presStyleIdx="3" presStyleCnt="4"/>
      <dgm:spPr/>
      <dgm:t>
        <a:bodyPr/>
        <a:lstStyle/>
        <a:p>
          <a:endParaRPr lang="en-US"/>
        </a:p>
      </dgm:t>
    </dgm:pt>
    <dgm:pt modelId="{F9EA42AB-1EDF-427E-92BA-46D131FCCFAD}" type="pres">
      <dgm:prSet presAssocID="{12DBBF19-CD09-4CD6-A7C3-7A47D2964BBE}" presName="hierRoot4" presStyleCnt="0"/>
      <dgm:spPr/>
    </dgm:pt>
    <dgm:pt modelId="{5F06756D-1EA1-4E64-8074-C0A659BE4FA1}" type="pres">
      <dgm:prSet presAssocID="{12DBBF19-CD09-4CD6-A7C3-7A47D2964BBE}" presName="composite4" presStyleCnt="0"/>
      <dgm:spPr/>
    </dgm:pt>
    <dgm:pt modelId="{FB6E28DA-1735-4CD1-A6A6-7789F5AD83FA}" type="pres">
      <dgm:prSet presAssocID="{12DBBF19-CD09-4CD6-A7C3-7A47D2964BBE}" presName="background4" presStyleLbl="node4" presStyleIdx="3" presStyleCnt="4"/>
      <dgm:spPr/>
    </dgm:pt>
    <dgm:pt modelId="{9C2329A0-934A-4C7A-B773-F5CC5F8D9584}" type="pres">
      <dgm:prSet presAssocID="{12DBBF19-CD09-4CD6-A7C3-7A47D2964BBE}" presName="text4" presStyleLbl="fgAcc4" presStyleIdx="3" presStyleCnt="4" custScaleY="134371">
        <dgm:presLayoutVars>
          <dgm:chPref val="3"/>
        </dgm:presLayoutVars>
      </dgm:prSet>
      <dgm:spPr/>
      <dgm:t>
        <a:bodyPr/>
        <a:lstStyle/>
        <a:p>
          <a:endParaRPr lang="en-US"/>
        </a:p>
      </dgm:t>
    </dgm:pt>
    <dgm:pt modelId="{E22F786B-BFEF-4E86-9B0C-DBC1B769340A}" type="pres">
      <dgm:prSet presAssocID="{12DBBF19-CD09-4CD6-A7C3-7A47D2964BBE}" presName="hierChild5" presStyleCnt="0"/>
      <dgm:spPr/>
    </dgm:pt>
    <dgm:pt modelId="{57F6092C-8ECD-4B34-B740-CB2B86A0F5E4}" type="pres">
      <dgm:prSet presAssocID="{109A9EE6-E71B-458E-8BA9-191D247AF663}" presName="Name17" presStyleLbl="parChTrans1D3" presStyleIdx="4" presStyleCnt="5"/>
      <dgm:spPr/>
      <dgm:t>
        <a:bodyPr/>
        <a:lstStyle/>
        <a:p>
          <a:endParaRPr lang="en-US"/>
        </a:p>
      </dgm:t>
    </dgm:pt>
    <dgm:pt modelId="{F0FD340A-FC03-481E-A113-1C5D2CF20269}" type="pres">
      <dgm:prSet presAssocID="{E5A8C48B-C7C6-4572-A3A4-0DB75A61B6C7}" presName="hierRoot3" presStyleCnt="0"/>
      <dgm:spPr/>
    </dgm:pt>
    <dgm:pt modelId="{A392C53E-7428-4F06-890E-EEFBABEE0612}" type="pres">
      <dgm:prSet presAssocID="{E5A8C48B-C7C6-4572-A3A4-0DB75A61B6C7}" presName="composite3" presStyleCnt="0"/>
      <dgm:spPr/>
    </dgm:pt>
    <dgm:pt modelId="{8591537C-1383-4349-BA7B-7C7DA36AE019}" type="pres">
      <dgm:prSet presAssocID="{E5A8C48B-C7C6-4572-A3A4-0DB75A61B6C7}" presName="background3" presStyleLbl="node3" presStyleIdx="4" presStyleCnt="5"/>
      <dgm:spPr/>
    </dgm:pt>
    <dgm:pt modelId="{75E445D2-D153-4ABA-BB94-3EE4DDA4AF5E}" type="pres">
      <dgm:prSet presAssocID="{E5A8C48B-C7C6-4572-A3A4-0DB75A61B6C7}" presName="text3" presStyleLbl="fgAcc3" presStyleIdx="4" presStyleCnt="5" custScaleY="135898">
        <dgm:presLayoutVars>
          <dgm:chPref val="3"/>
        </dgm:presLayoutVars>
      </dgm:prSet>
      <dgm:spPr/>
      <dgm:t>
        <a:bodyPr/>
        <a:lstStyle/>
        <a:p>
          <a:endParaRPr lang="en-US"/>
        </a:p>
      </dgm:t>
    </dgm:pt>
    <dgm:pt modelId="{CFB06863-F1BF-4C56-B04F-66D41D96ED08}" type="pres">
      <dgm:prSet presAssocID="{E5A8C48B-C7C6-4572-A3A4-0DB75A61B6C7}" presName="hierChild4" presStyleCnt="0"/>
      <dgm:spPr/>
    </dgm:pt>
  </dgm:ptLst>
  <dgm:cxnLst>
    <dgm:cxn modelId="{CA18EB35-0463-487B-8218-5211D4D6C52E}" type="presOf" srcId="{82A78FAB-1F01-4ED0-93FA-0C5EC38545BF}" destId="{9BBF3CC0-151F-4B7F-8FD3-730981007660}" srcOrd="0" destOrd="0" presId="urn:microsoft.com/office/officeart/2005/8/layout/hierarchy1"/>
    <dgm:cxn modelId="{729F6B95-5EEF-4017-A95C-3FB07B967095}" type="presOf" srcId="{2626B4E7-6F5A-4730-8F6B-DA2FF2636B70}" destId="{F808CF2D-E02D-4635-9095-E2E0B3C9AAD6}" srcOrd="0" destOrd="0" presId="urn:microsoft.com/office/officeart/2005/8/layout/hierarchy1"/>
    <dgm:cxn modelId="{0D6D6C40-D7E3-4284-9A04-2A825DECA715}" type="presOf" srcId="{55F8E8D4-9925-4B35-83BC-79E5B8B5582C}" destId="{11AD1C33-234E-4F24-BBD7-29178C0DF510}" srcOrd="0" destOrd="0" presId="urn:microsoft.com/office/officeart/2005/8/layout/hierarchy1"/>
    <dgm:cxn modelId="{1964C887-6A98-4C5A-8FF3-207C742A6482}" srcId="{8CA2BC3C-2059-4429-838A-8456C005E86F}" destId="{B34B5D87-627D-44B5-9164-A1A3AC3C1233}" srcOrd="1" destOrd="0" parTransId="{82A78FAB-1F01-4ED0-93FA-0C5EC38545BF}" sibTransId="{DD54BBDC-A792-4270-8718-167B31CD8253}"/>
    <dgm:cxn modelId="{EECE4A88-3C3B-430F-AE0D-D2563F0A2C37}" type="presOf" srcId="{B34B5D87-627D-44B5-9164-A1A3AC3C1233}" destId="{ACD49692-59D5-4AC9-B415-7743991ECF6F}" srcOrd="0" destOrd="0" presId="urn:microsoft.com/office/officeart/2005/8/layout/hierarchy1"/>
    <dgm:cxn modelId="{C5EBF7BB-71E1-4358-A836-46359CD6A9FB}" srcId="{B7A98B3D-995A-417B-91A3-D695308921C1}" destId="{8B9D6A3D-A79E-482D-B1E4-06976BA81430}" srcOrd="1" destOrd="0" parTransId="{2626B4E7-6F5A-4730-8F6B-DA2FF2636B70}" sibTransId="{E97A40A5-3A54-4C30-A48E-0751CB550742}"/>
    <dgm:cxn modelId="{2331EA0C-BD83-4AAE-A3FA-C2C12D4F1D5D}" type="presOf" srcId="{8D7A82B5-84CC-4BC5-802D-0B9DF1C6F969}" destId="{AB112B8C-F124-4AA2-9653-057EDAEF3D71}" srcOrd="0" destOrd="0" presId="urn:microsoft.com/office/officeart/2005/8/layout/hierarchy1"/>
    <dgm:cxn modelId="{EDD21776-9484-487B-94B4-A3BEC6341965}" srcId="{AE8E1E6A-0767-486F-8437-60639C433081}" destId="{12DBBF19-CD09-4CD6-A7C3-7A47D2964BBE}" srcOrd="0" destOrd="0" parTransId="{8D7A82B5-84CC-4BC5-802D-0B9DF1C6F969}" sibTransId="{D8C35E86-D644-4C0A-BF2D-4E7DAD3A8AE0}"/>
    <dgm:cxn modelId="{842C39CF-5B99-425D-BD55-A67E2E9DA1D4}" type="presOf" srcId="{109A9EE6-E71B-458E-8BA9-191D247AF663}" destId="{57F6092C-8ECD-4B34-B740-CB2B86A0F5E4}" srcOrd="0" destOrd="0" presId="urn:microsoft.com/office/officeart/2005/8/layout/hierarchy1"/>
    <dgm:cxn modelId="{71E22497-5CA5-42AA-A60A-02C0B110203F}" type="presOf" srcId="{C25F9951-437B-4638-AB73-01C67F030D5E}" destId="{4AE2C734-7ABA-417D-9518-D9383ECD175C}" srcOrd="0" destOrd="0" presId="urn:microsoft.com/office/officeart/2005/8/layout/hierarchy1"/>
    <dgm:cxn modelId="{7D5755A5-6C24-4976-9179-E61E23B309C5}" srcId="{C25F9951-437B-4638-AB73-01C67F030D5E}" destId="{E623CFB9-28FD-4653-B060-2041E2527BCF}" srcOrd="0" destOrd="0" parTransId="{5A1C9485-CF63-4911-BAC2-B37E68F7A383}" sibTransId="{AC898EDF-162F-4EC2-9217-6F2E012E214D}"/>
    <dgm:cxn modelId="{6FADD7A1-C3D2-442C-944A-E6F51964E23B}" type="presOf" srcId="{B7A98B3D-995A-417B-91A3-D695308921C1}" destId="{6087F5CB-4948-45F8-8B34-A5C9F98240D2}" srcOrd="0" destOrd="0" presId="urn:microsoft.com/office/officeart/2005/8/layout/hierarchy1"/>
    <dgm:cxn modelId="{E3380795-313E-4688-8536-DF5DD30294CB}" srcId="{8B9D6A3D-A79E-482D-B1E4-06976BA81430}" destId="{55F8E8D4-9925-4B35-83BC-79E5B8B5582C}" srcOrd="0" destOrd="0" parTransId="{EF62BCBB-3B2A-4AD4-A772-BA8A0CDD6237}" sibTransId="{00F59357-7E7C-402B-8F6F-EEE64964193A}"/>
    <dgm:cxn modelId="{4257DF2C-1268-43D6-ACD1-E1025DD3A4FB}" type="presOf" srcId="{B6F67170-45E6-4C99-9FE9-6799BBC2C77B}" destId="{23E61585-582D-4B84-AF7F-7CD289C8B22B}" srcOrd="0" destOrd="0" presId="urn:microsoft.com/office/officeart/2005/8/layout/hierarchy1"/>
    <dgm:cxn modelId="{5B6BFC0E-BDDA-4B01-8FC9-1496FE2DEFC5}" type="presOf" srcId="{CE0F84C3-753E-43E1-9CE2-7C784ADD7793}" destId="{89C62156-D68F-4ACA-8D7D-2F4D31D9DD93}" srcOrd="0" destOrd="0" presId="urn:microsoft.com/office/officeart/2005/8/layout/hierarchy1"/>
    <dgm:cxn modelId="{D50F4B6F-C0E6-4103-82B5-1451DE778E75}" srcId="{E623CFB9-28FD-4653-B060-2041E2527BCF}" destId="{CE0F84C3-753E-43E1-9CE2-7C784ADD7793}" srcOrd="1" destOrd="0" parTransId="{2BD390CB-43FD-4CB8-8D60-FA72FCAF79E3}" sibTransId="{AADC6359-3C0A-4F1B-AA8A-7D8F3AD39129}"/>
    <dgm:cxn modelId="{AEC17B2F-54D2-48CB-B38E-71C53F309300}" type="presOf" srcId="{12DBBF19-CD09-4CD6-A7C3-7A47D2964BBE}" destId="{9C2329A0-934A-4C7A-B773-F5CC5F8D9584}" srcOrd="0" destOrd="0" presId="urn:microsoft.com/office/officeart/2005/8/layout/hierarchy1"/>
    <dgm:cxn modelId="{C66F7197-DFA7-4446-ADA9-AEB43E56769B}" type="presOf" srcId="{0392B442-60E7-4AD3-87B4-005B922E411E}" destId="{34585E44-C2AE-43D5-A158-5E09FD3255A1}" srcOrd="0" destOrd="0" presId="urn:microsoft.com/office/officeart/2005/8/layout/hierarchy1"/>
    <dgm:cxn modelId="{0A8DB31D-0C57-4327-AA0B-892080C82B28}" type="presOf" srcId="{EF62BCBB-3B2A-4AD4-A772-BA8A0CDD6237}" destId="{0EE26943-BD5C-46BD-8865-48C3F8843291}" srcOrd="0" destOrd="0" presId="urn:microsoft.com/office/officeart/2005/8/layout/hierarchy1"/>
    <dgm:cxn modelId="{C6F7A6D0-91F4-4A74-80D5-A9ADAAACA42A}" type="presOf" srcId="{8CA2BC3C-2059-4429-838A-8456C005E86F}" destId="{7443DAD5-545A-4A5F-8C72-EC127BAA8E8B}" srcOrd="0" destOrd="0" presId="urn:microsoft.com/office/officeart/2005/8/layout/hierarchy1"/>
    <dgm:cxn modelId="{473FD1EC-6549-485E-8AA2-48CB197BE841}" srcId="{B7A98B3D-995A-417B-91A3-D695308921C1}" destId="{8CA2BC3C-2059-4429-838A-8456C005E86F}" srcOrd="0" destOrd="0" parTransId="{48275C4C-33B1-4EB8-9960-56187B1E46EC}" sibTransId="{C81D5444-3A65-4F1A-B29C-27D01E9D41B1}"/>
    <dgm:cxn modelId="{BCCBC668-1BCD-414A-B7E0-3C6ABA0BBD43}" srcId="{CE0F84C3-753E-43E1-9CE2-7C784ADD7793}" destId="{E5A8C48B-C7C6-4572-A3A4-0DB75A61B6C7}" srcOrd="2" destOrd="0" parTransId="{109A9EE6-E71B-458E-8BA9-191D247AF663}" sibTransId="{9EEF5738-3041-4BD0-A168-E98D5CBB9A17}"/>
    <dgm:cxn modelId="{7D43853A-9DC1-49C7-B75A-59327B270167}" type="presOf" srcId="{E623CFB9-28FD-4653-B060-2041E2527BCF}" destId="{34C23711-F793-4700-8597-F379BDF787B7}" srcOrd="0" destOrd="0" presId="urn:microsoft.com/office/officeart/2005/8/layout/hierarchy1"/>
    <dgm:cxn modelId="{FA812A02-0613-4079-9A56-8CE5474A48FD}" srcId="{CE0F84C3-753E-43E1-9CE2-7C784ADD7793}" destId="{09D7C3E4-9E5B-4CFB-B56A-7CB9C9F5ACD1}" srcOrd="0" destOrd="0" parTransId="{61804F6F-4830-4002-93C9-162A57D91942}" sibTransId="{BD6A4656-9510-4A2A-8A17-B09D20C58BC4}"/>
    <dgm:cxn modelId="{33D61528-BF8C-49D8-8930-3423E3C69032}" type="presOf" srcId="{ECAB3A21-246D-48E1-87F7-5AB5F074B99B}" destId="{9193C727-2B54-4F15-A3A8-9B8565DD068D}" srcOrd="0" destOrd="0" presId="urn:microsoft.com/office/officeart/2005/8/layout/hierarchy1"/>
    <dgm:cxn modelId="{A6551C1C-89F7-4D63-9F64-72307EF7577B}" type="presOf" srcId="{8B9D6A3D-A79E-482D-B1E4-06976BA81430}" destId="{1438A3B5-C287-4B9F-BCF0-6E4EF4A0EB6A}" srcOrd="0" destOrd="0" presId="urn:microsoft.com/office/officeart/2005/8/layout/hierarchy1"/>
    <dgm:cxn modelId="{9DE1BA9A-7652-493D-8BB0-619E6BE9A612}" type="presOf" srcId="{AE09B354-0A66-4F7F-B50C-BA4B13077935}" destId="{501B22C1-A201-4BF5-8A5E-8E3E47A6E86B}" srcOrd="0" destOrd="0" presId="urn:microsoft.com/office/officeart/2005/8/layout/hierarchy1"/>
    <dgm:cxn modelId="{CEF401C1-C8A9-4872-9135-EFBEE4238637}" type="presOf" srcId="{AE8E1E6A-0767-486F-8437-60639C433081}" destId="{CD4FD520-1CCD-4CA6-BEB6-A32E834ACE19}" srcOrd="0" destOrd="0" presId="urn:microsoft.com/office/officeart/2005/8/layout/hierarchy1"/>
    <dgm:cxn modelId="{0108AB30-5305-482A-9459-72665F88C849}" type="presOf" srcId="{E5A8C48B-C7C6-4572-A3A4-0DB75A61B6C7}" destId="{75E445D2-D153-4ABA-BB94-3EE4DDA4AF5E}" srcOrd="0" destOrd="0" presId="urn:microsoft.com/office/officeart/2005/8/layout/hierarchy1"/>
    <dgm:cxn modelId="{85D5978E-185C-4CE2-8FAC-828895ABAEA0}" type="presOf" srcId="{48275C4C-33B1-4EB8-9960-56187B1E46EC}" destId="{3DA44723-C4BE-4212-B030-A009126ADA0D}" srcOrd="0" destOrd="0" presId="urn:microsoft.com/office/officeart/2005/8/layout/hierarchy1"/>
    <dgm:cxn modelId="{9F0B3A15-A265-4D32-8832-F17EEB30EB39}" srcId="{CE0F84C3-753E-43E1-9CE2-7C784ADD7793}" destId="{AE8E1E6A-0767-486F-8437-60639C433081}" srcOrd="1" destOrd="0" parTransId="{ECAB3A21-246D-48E1-87F7-5AB5F074B99B}" sibTransId="{71EC8BCC-694B-43AB-9CE8-66F6ECE32C15}"/>
    <dgm:cxn modelId="{2B7C9862-4B69-43C0-B309-3714D8789EB1}" srcId="{E623CFB9-28FD-4653-B060-2041E2527BCF}" destId="{B7A98B3D-995A-417B-91A3-D695308921C1}" srcOrd="0" destOrd="0" parTransId="{B6F67170-45E6-4C99-9FE9-6799BBC2C77B}" sibTransId="{EE19E332-1995-4467-AE3D-D948DAFD0353}"/>
    <dgm:cxn modelId="{014A7934-9493-46BB-9561-5A49181EE6C9}" type="presOf" srcId="{2BD390CB-43FD-4CB8-8D60-FA72FCAF79E3}" destId="{2D06D63B-2083-4EFE-AABC-61308CA65FDA}" srcOrd="0" destOrd="0" presId="urn:microsoft.com/office/officeart/2005/8/layout/hierarchy1"/>
    <dgm:cxn modelId="{A61AB4E5-667F-4AD0-9FE7-32AEF418BFD0}" type="presOf" srcId="{09D7C3E4-9E5B-4CFB-B56A-7CB9C9F5ACD1}" destId="{7BC56E2C-609B-495F-8439-372F981F4C19}" srcOrd="0" destOrd="0" presId="urn:microsoft.com/office/officeart/2005/8/layout/hierarchy1"/>
    <dgm:cxn modelId="{A3B705C5-129A-41D7-A89C-13811E861D12}" type="presOf" srcId="{61804F6F-4830-4002-93C9-162A57D91942}" destId="{CB2B35BA-F01D-48E4-8130-349A3947CA3A}" srcOrd="0" destOrd="0" presId="urn:microsoft.com/office/officeart/2005/8/layout/hierarchy1"/>
    <dgm:cxn modelId="{1D6FA11B-825D-43BA-B84C-E15687BA515F}" srcId="{8CA2BC3C-2059-4429-838A-8456C005E86F}" destId="{0392B442-60E7-4AD3-87B4-005B922E411E}" srcOrd="0" destOrd="0" parTransId="{AE09B354-0A66-4F7F-B50C-BA4B13077935}" sibTransId="{A6AD35E6-5D58-4591-9964-C39F235A6A70}"/>
    <dgm:cxn modelId="{E1981AED-8146-4F1A-B9C7-B186EF7CAE10}" type="presParOf" srcId="{4AE2C734-7ABA-417D-9518-D9383ECD175C}" destId="{2A608494-00AD-443D-A719-48C9504981FB}" srcOrd="0" destOrd="0" presId="urn:microsoft.com/office/officeart/2005/8/layout/hierarchy1"/>
    <dgm:cxn modelId="{6D60BCB5-CB13-452E-A0BF-A1627A36E346}" type="presParOf" srcId="{2A608494-00AD-443D-A719-48C9504981FB}" destId="{4643C66F-B9A9-4588-A1CA-3D82F34E4E04}" srcOrd="0" destOrd="0" presId="urn:microsoft.com/office/officeart/2005/8/layout/hierarchy1"/>
    <dgm:cxn modelId="{D9A8D9A5-BC8E-42AF-B974-68676ED79C1B}" type="presParOf" srcId="{4643C66F-B9A9-4588-A1CA-3D82F34E4E04}" destId="{0AD2F545-A30E-40FF-959C-F20955C79B0C}" srcOrd="0" destOrd="0" presId="urn:microsoft.com/office/officeart/2005/8/layout/hierarchy1"/>
    <dgm:cxn modelId="{9CFAEC14-B257-427A-8253-F3290451C682}" type="presParOf" srcId="{4643C66F-B9A9-4588-A1CA-3D82F34E4E04}" destId="{34C23711-F793-4700-8597-F379BDF787B7}" srcOrd="1" destOrd="0" presId="urn:microsoft.com/office/officeart/2005/8/layout/hierarchy1"/>
    <dgm:cxn modelId="{9738B7DB-1EAA-4BC0-81E6-0191713FC84F}" type="presParOf" srcId="{2A608494-00AD-443D-A719-48C9504981FB}" destId="{16EFEFB6-01BC-43F5-9BC3-24F86077005E}" srcOrd="1" destOrd="0" presId="urn:microsoft.com/office/officeart/2005/8/layout/hierarchy1"/>
    <dgm:cxn modelId="{28EBC378-A22C-4240-9CE8-B616C116BAB6}" type="presParOf" srcId="{16EFEFB6-01BC-43F5-9BC3-24F86077005E}" destId="{23E61585-582D-4B84-AF7F-7CD289C8B22B}" srcOrd="0" destOrd="0" presId="urn:microsoft.com/office/officeart/2005/8/layout/hierarchy1"/>
    <dgm:cxn modelId="{28DF000B-CAC3-4011-BE24-F5E79598B037}" type="presParOf" srcId="{16EFEFB6-01BC-43F5-9BC3-24F86077005E}" destId="{9D6BF629-94E5-4539-B293-4530E563039B}" srcOrd="1" destOrd="0" presId="urn:microsoft.com/office/officeart/2005/8/layout/hierarchy1"/>
    <dgm:cxn modelId="{A5DA5991-C7C8-4AFE-9B01-10BA5AF5FE5C}" type="presParOf" srcId="{9D6BF629-94E5-4539-B293-4530E563039B}" destId="{3A917AFC-1D0B-462E-B359-F1DB3C6F063E}" srcOrd="0" destOrd="0" presId="urn:microsoft.com/office/officeart/2005/8/layout/hierarchy1"/>
    <dgm:cxn modelId="{F8004335-0DD3-462E-ADAB-9247CDD410A6}" type="presParOf" srcId="{3A917AFC-1D0B-462E-B359-F1DB3C6F063E}" destId="{728D64EB-B0D4-4F82-BE38-C5DD80FC8781}" srcOrd="0" destOrd="0" presId="urn:microsoft.com/office/officeart/2005/8/layout/hierarchy1"/>
    <dgm:cxn modelId="{CC0CBA79-E728-4330-A156-6102FE8CFF68}" type="presParOf" srcId="{3A917AFC-1D0B-462E-B359-F1DB3C6F063E}" destId="{6087F5CB-4948-45F8-8B34-A5C9F98240D2}" srcOrd="1" destOrd="0" presId="urn:microsoft.com/office/officeart/2005/8/layout/hierarchy1"/>
    <dgm:cxn modelId="{E0FC733D-F70F-4AC3-91CB-77112541A116}" type="presParOf" srcId="{9D6BF629-94E5-4539-B293-4530E563039B}" destId="{ED93C954-67B1-4A2F-9AF7-B27391454CA1}" srcOrd="1" destOrd="0" presId="urn:microsoft.com/office/officeart/2005/8/layout/hierarchy1"/>
    <dgm:cxn modelId="{B24AB3B8-E9DB-46CE-97E5-90E94D26BA22}" type="presParOf" srcId="{ED93C954-67B1-4A2F-9AF7-B27391454CA1}" destId="{3DA44723-C4BE-4212-B030-A009126ADA0D}" srcOrd="0" destOrd="0" presId="urn:microsoft.com/office/officeart/2005/8/layout/hierarchy1"/>
    <dgm:cxn modelId="{2E361E86-6249-44AC-A63E-379639108ED2}" type="presParOf" srcId="{ED93C954-67B1-4A2F-9AF7-B27391454CA1}" destId="{2D87B2CB-E642-4810-9078-AB8BBB6380D9}" srcOrd="1" destOrd="0" presId="urn:microsoft.com/office/officeart/2005/8/layout/hierarchy1"/>
    <dgm:cxn modelId="{831D7E7E-FF9D-4711-A212-A00E5085B0C6}" type="presParOf" srcId="{2D87B2CB-E642-4810-9078-AB8BBB6380D9}" destId="{8380B336-D5F0-4F0E-B258-6B9B4BF2988F}" srcOrd="0" destOrd="0" presId="urn:microsoft.com/office/officeart/2005/8/layout/hierarchy1"/>
    <dgm:cxn modelId="{D84375F6-2A3E-4035-88B5-B5A1D8B1D3FF}" type="presParOf" srcId="{8380B336-D5F0-4F0E-B258-6B9B4BF2988F}" destId="{17017BDC-ED55-45CA-89F1-34ED36117BA5}" srcOrd="0" destOrd="0" presId="urn:microsoft.com/office/officeart/2005/8/layout/hierarchy1"/>
    <dgm:cxn modelId="{CDB719F8-E5D6-4D51-8A75-66CBFC7B9842}" type="presParOf" srcId="{8380B336-D5F0-4F0E-B258-6B9B4BF2988F}" destId="{7443DAD5-545A-4A5F-8C72-EC127BAA8E8B}" srcOrd="1" destOrd="0" presId="urn:microsoft.com/office/officeart/2005/8/layout/hierarchy1"/>
    <dgm:cxn modelId="{17020ABA-49DE-4DD8-887B-E8F0103FF02C}" type="presParOf" srcId="{2D87B2CB-E642-4810-9078-AB8BBB6380D9}" destId="{BCB6CD53-40DA-4742-B5C7-2BBD91AD4BF8}" srcOrd="1" destOrd="0" presId="urn:microsoft.com/office/officeart/2005/8/layout/hierarchy1"/>
    <dgm:cxn modelId="{5CC3A9DC-4D65-46A2-85BD-31C239F70C24}" type="presParOf" srcId="{BCB6CD53-40DA-4742-B5C7-2BBD91AD4BF8}" destId="{501B22C1-A201-4BF5-8A5E-8E3E47A6E86B}" srcOrd="0" destOrd="0" presId="urn:microsoft.com/office/officeart/2005/8/layout/hierarchy1"/>
    <dgm:cxn modelId="{B87C8CF7-BC1B-45D0-A5D3-9D9C4979DBB2}" type="presParOf" srcId="{BCB6CD53-40DA-4742-B5C7-2BBD91AD4BF8}" destId="{E184B9C2-18EB-4A75-8F80-B96766BF80B2}" srcOrd="1" destOrd="0" presId="urn:microsoft.com/office/officeart/2005/8/layout/hierarchy1"/>
    <dgm:cxn modelId="{3404751C-B6EF-4AD3-B834-5FC623029EFF}" type="presParOf" srcId="{E184B9C2-18EB-4A75-8F80-B96766BF80B2}" destId="{09EC7779-13A8-43E2-9416-275F617082C6}" srcOrd="0" destOrd="0" presId="urn:microsoft.com/office/officeart/2005/8/layout/hierarchy1"/>
    <dgm:cxn modelId="{E1AE4B41-B064-4DE3-9ABE-2960C1D7BDDB}" type="presParOf" srcId="{09EC7779-13A8-43E2-9416-275F617082C6}" destId="{DAA2D1AF-D2CD-48C5-BECB-17A8E5A4CC15}" srcOrd="0" destOrd="0" presId="urn:microsoft.com/office/officeart/2005/8/layout/hierarchy1"/>
    <dgm:cxn modelId="{188AF20F-4C2A-40AC-921B-FF0E6BB77118}" type="presParOf" srcId="{09EC7779-13A8-43E2-9416-275F617082C6}" destId="{34585E44-C2AE-43D5-A158-5E09FD3255A1}" srcOrd="1" destOrd="0" presId="urn:microsoft.com/office/officeart/2005/8/layout/hierarchy1"/>
    <dgm:cxn modelId="{DC2E3773-CEAB-43CC-8156-88E237425BE1}" type="presParOf" srcId="{E184B9C2-18EB-4A75-8F80-B96766BF80B2}" destId="{D293AA87-B1C5-42AB-96AE-4AE3426DB122}" srcOrd="1" destOrd="0" presId="urn:microsoft.com/office/officeart/2005/8/layout/hierarchy1"/>
    <dgm:cxn modelId="{F5CCD238-84DC-4849-B6FD-1C0586DD6AA0}" type="presParOf" srcId="{BCB6CD53-40DA-4742-B5C7-2BBD91AD4BF8}" destId="{9BBF3CC0-151F-4B7F-8FD3-730981007660}" srcOrd="2" destOrd="0" presId="urn:microsoft.com/office/officeart/2005/8/layout/hierarchy1"/>
    <dgm:cxn modelId="{A9EF4780-8524-45F1-AC8F-B4BB89131D3F}" type="presParOf" srcId="{BCB6CD53-40DA-4742-B5C7-2BBD91AD4BF8}" destId="{67CEA229-3C3F-4833-9378-9949AA251E2B}" srcOrd="3" destOrd="0" presId="urn:microsoft.com/office/officeart/2005/8/layout/hierarchy1"/>
    <dgm:cxn modelId="{3C6F1CD3-E4C1-4690-806E-8C441410A4DA}" type="presParOf" srcId="{67CEA229-3C3F-4833-9378-9949AA251E2B}" destId="{2FBF3B76-8665-4B2C-B97C-F2D6AFE74082}" srcOrd="0" destOrd="0" presId="urn:microsoft.com/office/officeart/2005/8/layout/hierarchy1"/>
    <dgm:cxn modelId="{CE7C4CE6-C87F-4D28-80CD-AF9CB9F91B17}" type="presParOf" srcId="{2FBF3B76-8665-4B2C-B97C-F2D6AFE74082}" destId="{0804EAED-3EED-4EBA-AD8E-B04FDDDE92C2}" srcOrd="0" destOrd="0" presId="urn:microsoft.com/office/officeart/2005/8/layout/hierarchy1"/>
    <dgm:cxn modelId="{1D2AA441-8F53-4F07-95C7-0382EAAA48AC}" type="presParOf" srcId="{2FBF3B76-8665-4B2C-B97C-F2D6AFE74082}" destId="{ACD49692-59D5-4AC9-B415-7743991ECF6F}" srcOrd="1" destOrd="0" presId="urn:microsoft.com/office/officeart/2005/8/layout/hierarchy1"/>
    <dgm:cxn modelId="{CA957BBD-3268-4BFA-8C4B-BF4ACF400F5C}" type="presParOf" srcId="{67CEA229-3C3F-4833-9378-9949AA251E2B}" destId="{572B174E-F47A-4536-B44A-485A3828D5E0}" srcOrd="1" destOrd="0" presId="urn:microsoft.com/office/officeart/2005/8/layout/hierarchy1"/>
    <dgm:cxn modelId="{8B1AACE3-9EDA-4838-8FEB-40AF073FACA4}" type="presParOf" srcId="{ED93C954-67B1-4A2F-9AF7-B27391454CA1}" destId="{F808CF2D-E02D-4635-9095-E2E0B3C9AAD6}" srcOrd="2" destOrd="0" presId="urn:microsoft.com/office/officeart/2005/8/layout/hierarchy1"/>
    <dgm:cxn modelId="{55C25C86-F3BF-42E7-931C-2220E28B93F4}" type="presParOf" srcId="{ED93C954-67B1-4A2F-9AF7-B27391454CA1}" destId="{767DBA41-7D27-4552-8DFC-502943F71970}" srcOrd="3" destOrd="0" presId="urn:microsoft.com/office/officeart/2005/8/layout/hierarchy1"/>
    <dgm:cxn modelId="{EC160FFF-99F1-4ACD-A10C-00847BD7F839}" type="presParOf" srcId="{767DBA41-7D27-4552-8DFC-502943F71970}" destId="{2692E62F-ECA4-40CF-BA03-EED748394147}" srcOrd="0" destOrd="0" presId="urn:microsoft.com/office/officeart/2005/8/layout/hierarchy1"/>
    <dgm:cxn modelId="{95A21A01-0DDE-4D11-8241-A06BACCCDA47}" type="presParOf" srcId="{2692E62F-ECA4-40CF-BA03-EED748394147}" destId="{1CE26298-B981-4CD9-8B37-DD4EFEE60EE0}" srcOrd="0" destOrd="0" presId="urn:microsoft.com/office/officeart/2005/8/layout/hierarchy1"/>
    <dgm:cxn modelId="{7E1958DD-7114-4FE6-8803-E870F35E6337}" type="presParOf" srcId="{2692E62F-ECA4-40CF-BA03-EED748394147}" destId="{1438A3B5-C287-4B9F-BCF0-6E4EF4A0EB6A}" srcOrd="1" destOrd="0" presId="urn:microsoft.com/office/officeart/2005/8/layout/hierarchy1"/>
    <dgm:cxn modelId="{6F5E2DD3-EE3E-441F-967E-A08BAC0E2589}" type="presParOf" srcId="{767DBA41-7D27-4552-8DFC-502943F71970}" destId="{3BEBDFFC-DC3B-4996-A4A0-8D543CA84953}" srcOrd="1" destOrd="0" presId="urn:microsoft.com/office/officeart/2005/8/layout/hierarchy1"/>
    <dgm:cxn modelId="{BE6DE7E1-6D22-4C6B-9215-5BD7FB594E85}" type="presParOf" srcId="{3BEBDFFC-DC3B-4996-A4A0-8D543CA84953}" destId="{0EE26943-BD5C-46BD-8865-48C3F8843291}" srcOrd="0" destOrd="0" presId="urn:microsoft.com/office/officeart/2005/8/layout/hierarchy1"/>
    <dgm:cxn modelId="{CACFACD6-A00B-4E5C-B1FF-976D0F5BD3B3}" type="presParOf" srcId="{3BEBDFFC-DC3B-4996-A4A0-8D543CA84953}" destId="{229C3665-2B9C-4541-A217-53695AF18E1E}" srcOrd="1" destOrd="0" presId="urn:microsoft.com/office/officeart/2005/8/layout/hierarchy1"/>
    <dgm:cxn modelId="{211E5B49-894E-4ECB-BFF5-47BCE8D3A7F7}" type="presParOf" srcId="{229C3665-2B9C-4541-A217-53695AF18E1E}" destId="{26074DCA-FB4B-4F32-9701-D03A5B057521}" srcOrd="0" destOrd="0" presId="urn:microsoft.com/office/officeart/2005/8/layout/hierarchy1"/>
    <dgm:cxn modelId="{11E6DC80-876D-4536-8EF8-F7ACE1A1B501}" type="presParOf" srcId="{26074DCA-FB4B-4F32-9701-D03A5B057521}" destId="{B130CD84-BAD2-4B7A-85C3-E2D60257B98E}" srcOrd="0" destOrd="0" presId="urn:microsoft.com/office/officeart/2005/8/layout/hierarchy1"/>
    <dgm:cxn modelId="{2CD0A996-902B-4859-9FB9-0FC28417FA7E}" type="presParOf" srcId="{26074DCA-FB4B-4F32-9701-D03A5B057521}" destId="{11AD1C33-234E-4F24-BBD7-29178C0DF510}" srcOrd="1" destOrd="0" presId="urn:microsoft.com/office/officeart/2005/8/layout/hierarchy1"/>
    <dgm:cxn modelId="{1DAB5E71-D796-4BC4-9C35-844A60583D22}" type="presParOf" srcId="{229C3665-2B9C-4541-A217-53695AF18E1E}" destId="{D362BB4E-79CE-4D09-A70F-73925FDADAAB}" srcOrd="1" destOrd="0" presId="urn:microsoft.com/office/officeart/2005/8/layout/hierarchy1"/>
    <dgm:cxn modelId="{2F0EEDC7-169B-49B4-B329-1ABD4B275FE0}" type="presParOf" srcId="{16EFEFB6-01BC-43F5-9BC3-24F86077005E}" destId="{2D06D63B-2083-4EFE-AABC-61308CA65FDA}" srcOrd="2" destOrd="0" presId="urn:microsoft.com/office/officeart/2005/8/layout/hierarchy1"/>
    <dgm:cxn modelId="{F86C995B-56A3-422D-95AA-1209604A963A}" type="presParOf" srcId="{16EFEFB6-01BC-43F5-9BC3-24F86077005E}" destId="{CD9BCF0D-14CF-4F64-8690-730A69ACB5B9}" srcOrd="3" destOrd="0" presId="urn:microsoft.com/office/officeart/2005/8/layout/hierarchy1"/>
    <dgm:cxn modelId="{45421721-21AC-4458-9AB5-91B89CD672E8}" type="presParOf" srcId="{CD9BCF0D-14CF-4F64-8690-730A69ACB5B9}" destId="{9EA4CB7B-64B6-4F7A-B85B-65BE7E1E055A}" srcOrd="0" destOrd="0" presId="urn:microsoft.com/office/officeart/2005/8/layout/hierarchy1"/>
    <dgm:cxn modelId="{40711118-80C5-4B49-A5B9-62E1017A1CED}" type="presParOf" srcId="{9EA4CB7B-64B6-4F7A-B85B-65BE7E1E055A}" destId="{B259A5A0-EFD7-4BC5-A43F-8369061BA4B4}" srcOrd="0" destOrd="0" presId="urn:microsoft.com/office/officeart/2005/8/layout/hierarchy1"/>
    <dgm:cxn modelId="{6D290B54-BF5B-4581-A31D-2EDAC64A5348}" type="presParOf" srcId="{9EA4CB7B-64B6-4F7A-B85B-65BE7E1E055A}" destId="{89C62156-D68F-4ACA-8D7D-2F4D31D9DD93}" srcOrd="1" destOrd="0" presId="urn:microsoft.com/office/officeart/2005/8/layout/hierarchy1"/>
    <dgm:cxn modelId="{54ADFCB0-DF86-4504-98B5-3B1057E7303E}" type="presParOf" srcId="{CD9BCF0D-14CF-4F64-8690-730A69ACB5B9}" destId="{8036AD49-4D48-484A-916B-82A1A5456C82}" srcOrd="1" destOrd="0" presId="urn:microsoft.com/office/officeart/2005/8/layout/hierarchy1"/>
    <dgm:cxn modelId="{FD8BE265-10D6-4BCC-96C2-3443EAA55BD6}" type="presParOf" srcId="{8036AD49-4D48-484A-916B-82A1A5456C82}" destId="{CB2B35BA-F01D-48E4-8130-349A3947CA3A}" srcOrd="0" destOrd="0" presId="urn:microsoft.com/office/officeart/2005/8/layout/hierarchy1"/>
    <dgm:cxn modelId="{F65FF940-9410-4943-A5E7-CD4C74C277E3}" type="presParOf" srcId="{8036AD49-4D48-484A-916B-82A1A5456C82}" destId="{FE31DEB4-284D-456A-B720-50513967F1BD}" srcOrd="1" destOrd="0" presId="urn:microsoft.com/office/officeart/2005/8/layout/hierarchy1"/>
    <dgm:cxn modelId="{4FD4CE4B-3B40-4344-9A82-9DE61787A3F4}" type="presParOf" srcId="{FE31DEB4-284D-456A-B720-50513967F1BD}" destId="{F1C43AD2-E13C-4561-B5DC-1A95A48C3C33}" srcOrd="0" destOrd="0" presId="urn:microsoft.com/office/officeart/2005/8/layout/hierarchy1"/>
    <dgm:cxn modelId="{E1A6EA4C-58EC-4588-A0D8-DB6CB098D733}" type="presParOf" srcId="{F1C43AD2-E13C-4561-B5DC-1A95A48C3C33}" destId="{AA88F5E7-9D8B-4125-B04D-DDD0B4DDE1E1}" srcOrd="0" destOrd="0" presId="urn:microsoft.com/office/officeart/2005/8/layout/hierarchy1"/>
    <dgm:cxn modelId="{284B1367-838E-4ABB-B9E5-163E1CB73C09}" type="presParOf" srcId="{F1C43AD2-E13C-4561-B5DC-1A95A48C3C33}" destId="{7BC56E2C-609B-495F-8439-372F981F4C19}" srcOrd="1" destOrd="0" presId="urn:microsoft.com/office/officeart/2005/8/layout/hierarchy1"/>
    <dgm:cxn modelId="{32E65ECF-AA64-4F95-9A50-8DA35FC37C17}" type="presParOf" srcId="{FE31DEB4-284D-456A-B720-50513967F1BD}" destId="{0FFC4A84-A022-4179-8773-CFD4CE88165E}" srcOrd="1" destOrd="0" presId="urn:microsoft.com/office/officeart/2005/8/layout/hierarchy1"/>
    <dgm:cxn modelId="{2988A4DE-4B1E-404C-9289-9C8A8CF8754C}" type="presParOf" srcId="{8036AD49-4D48-484A-916B-82A1A5456C82}" destId="{9193C727-2B54-4F15-A3A8-9B8565DD068D}" srcOrd="2" destOrd="0" presId="urn:microsoft.com/office/officeart/2005/8/layout/hierarchy1"/>
    <dgm:cxn modelId="{6E580A87-E5A3-4D3D-A429-EED5FFDF2988}" type="presParOf" srcId="{8036AD49-4D48-484A-916B-82A1A5456C82}" destId="{CCD7F699-B113-4B48-A4ED-BD12B6557FF2}" srcOrd="3" destOrd="0" presId="urn:microsoft.com/office/officeart/2005/8/layout/hierarchy1"/>
    <dgm:cxn modelId="{03E871EC-176D-4126-A41E-F52D8B1D06B1}" type="presParOf" srcId="{CCD7F699-B113-4B48-A4ED-BD12B6557FF2}" destId="{E53CF245-F641-468E-88EC-B1F31E1C98BD}" srcOrd="0" destOrd="0" presId="urn:microsoft.com/office/officeart/2005/8/layout/hierarchy1"/>
    <dgm:cxn modelId="{834FF62C-388E-4CFA-9F1B-A6D857593503}" type="presParOf" srcId="{E53CF245-F641-468E-88EC-B1F31E1C98BD}" destId="{5D39CA1E-8614-4913-8217-D57811703CE1}" srcOrd="0" destOrd="0" presId="urn:microsoft.com/office/officeart/2005/8/layout/hierarchy1"/>
    <dgm:cxn modelId="{06CC25BB-C6F2-49B0-8DDF-75CA653F3A1F}" type="presParOf" srcId="{E53CF245-F641-468E-88EC-B1F31E1C98BD}" destId="{CD4FD520-1CCD-4CA6-BEB6-A32E834ACE19}" srcOrd="1" destOrd="0" presId="urn:microsoft.com/office/officeart/2005/8/layout/hierarchy1"/>
    <dgm:cxn modelId="{546CB05C-F654-43AC-83A6-2C7266C78FBE}" type="presParOf" srcId="{CCD7F699-B113-4B48-A4ED-BD12B6557FF2}" destId="{BDDE8C80-BB5D-4683-BD4E-3E8C3D3AF5A6}" srcOrd="1" destOrd="0" presId="urn:microsoft.com/office/officeart/2005/8/layout/hierarchy1"/>
    <dgm:cxn modelId="{BC2F0E44-8D56-4146-A060-664C22D765AE}" type="presParOf" srcId="{BDDE8C80-BB5D-4683-BD4E-3E8C3D3AF5A6}" destId="{AB112B8C-F124-4AA2-9653-057EDAEF3D71}" srcOrd="0" destOrd="0" presId="urn:microsoft.com/office/officeart/2005/8/layout/hierarchy1"/>
    <dgm:cxn modelId="{C5F33D86-0535-494C-81BC-8EC4A977C7A8}" type="presParOf" srcId="{BDDE8C80-BB5D-4683-BD4E-3E8C3D3AF5A6}" destId="{F9EA42AB-1EDF-427E-92BA-46D131FCCFAD}" srcOrd="1" destOrd="0" presId="urn:microsoft.com/office/officeart/2005/8/layout/hierarchy1"/>
    <dgm:cxn modelId="{EFF09FF7-FB48-44FC-89BA-1FDC4EA96F6C}" type="presParOf" srcId="{F9EA42AB-1EDF-427E-92BA-46D131FCCFAD}" destId="{5F06756D-1EA1-4E64-8074-C0A659BE4FA1}" srcOrd="0" destOrd="0" presId="urn:microsoft.com/office/officeart/2005/8/layout/hierarchy1"/>
    <dgm:cxn modelId="{AF443299-C8B0-4413-8146-40EA100FF6A9}" type="presParOf" srcId="{5F06756D-1EA1-4E64-8074-C0A659BE4FA1}" destId="{FB6E28DA-1735-4CD1-A6A6-7789F5AD83FA}" srcOrd="0" destOrd="0" presId="urn:microsoft.com/office/officeart/2005/8/layout/hierarchy1"/>
    <dgm:cxn modelId="{36952E98-2121-4E9A-B1D3-2525CCA2C39B}" type="presParOf" srcId="{5F06756D-1EA1-4E64-8074-C0A659BE4FA1}" destId="{9C2329A0-934A-4C7A-B773-F5CC5F8D9584}" srcOrd="1" destOrd="0" presId="urn:microsoft.com/office/officeart/2005/8/layout/hierarchy1"/>
    <dgm:cxn modelId="{C5181521-B86C-4A69-ABB2-2C1EE59AEA71}" type="presParOf" srcId="{F9EA42AB-1EDF-427E-92BA-46D131FCCFAD}" destId="{E22F786B-BFEF-4E86-9B0C-DBC1B769340A}" srcOrd="1" destOrd="0" presId="urn:microsoft.com/office/officeart/2005/8/layout/hierarchy1"/>
    <dgm:cxn modelId="{06EE97F9-19EE-40A9-BCAA-4BF60FA94A94}" type="presParOf" srcId="{8036AD49-4D48-484A-916B-82A1A5456C82}" destId="{57F6092C-8ECD-4B34-B740-CB2B86A0F5E4}" srcOrd="4" destOrd="0" presId="urn:microsoft.com/office/officeart/2005/8/layout/hierarchy1"/>
    <dgm:cxn modelId="{51317788-4FAC-45A4-A1E4-5E1BEE5640F5}" type="presParOf" srcId="{8036AD49-4D48-484A-916B-82A1A5456C82}" destId="{F0FD340A-FC03-481E-A113-1C5D2CF20269}" srcOrd="5" destOrd="0" presId="urn:microsoft.com/office/officeart/2005/8/layout/hierarchy1"/>
    <dgm:cxn modelId="{68DCB1F4-19C5-4EE9-94AA-018361D7CCB5}" type="presParOf" srcId="{F0FD340A-FC03-481E-A113-1C5D2CF20269}" destId="{A392C53E-7428-4F06-890E-EEFBABEE0612}" srcOrd="0" destOrd="0" presId="urn:microsoft.com/office/officeart/2005/8/layout/hierarchy1"/>
    <dgm:cxn modelId="{BA32DF24-899F-4DDC-BEA2-6D8301C3F1F4}" type="presParOf" srcId="{A392C53E-7428-4F06-890E-EEFBABEE0612}" destId="{8591537C-1383-4349-BA7B-7C7DA36AE019}" srcOrd="0" destOrd="0" presId="urn:microsoft.com/office/officeart/2005/8/layout/hierarchy1"/>
    <dgm:cxn modelId="{5E11B001-DA75-4ACA-97E2-02621027EB18}" type="presParOf" srcId="{A392C53E-7428-4F06-890E-EEFBABEE0612}" destId="{75E445D2-D153-4ABA-BB94-3EE4DDA4AF5E}" srcOrd="1" destOrd="0" presId="urn:microsoft.com/office/officeart/2005/8/layout/hierarchy1"/>
    <dgm:cxn modelId="{8632B1CB-E8B7-4D13-A7C7-306378C283AC}" type="presParOf" srcId="{F0FD340A-FC03-481E-A113-1C5D2CF20269}" destId="{CFB06863-F1BF-4C56-B04F-66D41D96ED0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0248692-A93D-426F-9F6D-5B311BCE348D}"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ED99CE1A-E567-410E-B545-B003911EAD11}">
      <dgm:prSet phldrT="[Text]"/>
      <dgm:spPr/>
      <dgm:t>
        <a:bodyPr/>
        <a:lstStyle/>
        <a:p>
          <a:r>
            <a:rPr lang="en-US" dirty="0" smtClean="0"/>
            <a:t>Administration</a:t>
          </a:r>
          <a:endParaRPr lang="en-US" dirty="0"/>
        </a:p>
      </dgm:t>
    </dgm:pt>
    <dgm:pt modelId="{6AB8270C-1D35-4BE9-A85B-F5F9ABF2E0CB}" type="parTrans" cxnId="{8C144E2C-6049-409F-B371-D267905B9386}">
      <dgm:prSet/>
      <dgm:spPr/>
      <dgm:t>
        <a:bodyPr/>
        <a:lstStyle/>
        <a:p>
          <a:endParaRPr lang="en-US"/>
        </a:p>
      </dgm:t>
    </dgm:pt>
    <dgm:pt modelId="{5A82880B-0F15-4C4C-AE03-7471060249F3}" type="sibTrans" cxnId="{8C144E2C-6049-409F-B371-D267905B9386}">
      <dgm:prSet/>
      <dgm:spPr/>
      <dgm:t>
        <a:bodyPr/>
        <a:lstStyle/>
        <a:p>
          <a:endParaRPr lang="en-US"/>
        </a:p>
      </dgm:t>
    </dgm:pt>
    <dgm:pt modelId="{47F81194-85E5-4EA3-A034-DAE5712E2DDC}">
      <dgm:prSet phldrT="[Text]"/>
      <dgm:spPr/>
      <dgm:t>
        <a:bodyPr/>
        <a:lstStyle/>
        <a:p>
          <a:r>
            <a:rPr lang="en-US" dirty="0" smtClean="0"/>
            <a:t>Mission / Purpose for proposal.</a:t>
          </a:r>
          <a:endParaRPr lang="en-US" dirty="0"/>
        </a:p>
      </dgm:t>
    </dgm:pt>
    <dgm:pt modelId="{7FAABF75-C0ED-4A9B-BCB3-34DE218E6C45}" type="parTrans" cxnId="{1595A145-25A6-401E-A040-EE8DF5D749FB}">
      <dgm:prSet/>
      <dgm:spPr/>
      <dgm:t>
        <a:bodyPr/>
        <a:lstStyle/>
        <a:p>
          <a:endParaRPr lang="en-US"/>
        </a:p>
      </dgm:t>
    </dgm:pt>
    <dgm:pt modelId="{DED5C030-8DAC-4A42-8507-7A443E3CB973}" type="sibTrans" cxnId="{1595A145-25A6-401E-A040-EE8DF5D749FB}">
      <dgm:prSet/>
      <dgm:spPr/>
      <dgm:t>
        <a:bodyPr/>
        <a:lstStyle/>
        <a:p>
          <a:endParaRPr lang="en-US"/>
        </a:p>
      </dgm:t>
    </dgm:pt>
    <dgm:pt modelId="{3554F867-BF3D-4D8F-9F23-8257771206CF}">
      <dgm:prSet phldrT="[Text]"/>
      <dgm:spPr/>
      <dgm:t>
        <a:bodyPr/>
        <a:lstStyle/>
        <a:p>
          <a:r>
            <a:rPr lang="en-US" dirty="0" smtClean="0"/>
            <a:t>Need for a solution </a:t>
          </a:r>
          <a:r>
            <a:rPr lang="en-US" dirty="0" smtClean="0"/>
            <a:t>are addressed </a:t>
          </a:r>
          <a:r>
            <a:rPr lang="en-US" dirty="0" smtClean="0"/>
            <a:t>to R.I.D. entities or venues.</a:t>
          </a:r>
          <a:endParaRPr lang="en-US" dirty="0"/>
        </a:p>
      </dgm:t>
    </dgm:pt>
    <dgm:pt modelId="{E087C0F9-1C76-477C-972B-07836081C67C}" type="parTrans" cxnId="{0A303FBD-873A-487F-8158-3924260098A4}">
      <dgm:prSet/>
      <dgm:spPr/>
      <dgm:t>
        <a:bodyPr/>
        <a:lstStyle/>
        <a:p>
          <a:endParaRPr lang="en-US"/>
        </a:p>
      </dgm:t>
    </dgm:pt>
    <dgm:pt modelId="{F201607D-5B36-472B-9026-21B481D917FA}" type="sibTrans" cxnId="{0A303FBD-873A-487F-8158-3924260098A4}">
      <dgm:prSet/>
      <dgm:spPr/>
      <dgm:t>
        <a:bodyPr/>
        <a:lstStyle/>
        <a:p>
          <a:endParaRPr lang="en-US"/>
        </a:p>
      </dgm:t>
    </dgm:pt>
    <dgm:pt modelId="{08495B65-4E3C-488A-9DA3-866812BF1D77}">
      <dgm:prSet phldrT="[Text]"/>
      <dgm:spPr/>
      <dgm:t>
        <a:bodyPr/>
        <a:lstStyle/>
        <a:p>
          <a:r>
            <a:rPr lang="en-US" dirty="0" smtClean="0"/>
            <a:t>Intent Approval</a:t>
          </a:r>
          <a:endParaRPr lang="en-US" dirty="0"/>
        </a:p>
      </dgm:t>
    </dgm:pt>
    <dgm:pt modelId="{7DA1A289-080D-4DCD-9D5E-6D66F6EB4E03}" type="parTrans" cxnId="{9CFB3EAB-BE26-4D9B-9F53-A7C65C4B027D}">
      <dgm:prSet/>
      <dgm:spPr/>
      <dgm:t>
        <a:bodyPr/>
        <a:lstStyle/>
        <a:p>
          <a:endParaRPr lang="en-US"/>
        </a:p>
      </dgm:t>
    </dgm:pt>
    <dgm:pt modelId="{7156C736-43DE-4C2D-B141-BEAD46FAAAED}" type="sibTrans" cxnId="{9CFB3EAB-BE26-4D9B-9F53-A7C65C4B027D}">
      <dgm:prSet/>
      <dgm:spPr/>
      <dgm:t>
        <a:bodyPr/>
        <a:lstStyle/>
        <a:p>
          <a:endParaRPr lang="en-US"/>
        </a:p>
      </dgm:t>
    </dgm:pt>
    <dgm:pt modelId="{788682B7-7536-41FD-907B-8A7B98609FA7}">
      <dgm:prSet phldrT="[Text]"/>
      <dgm:spPr/>
      <dgm:t>
        <a:bodyPr/>
        <a:lstStyle/>
        <a:p>
          <a:r>
            <a:rPr lang="en-US" dirty="0" smtClean="0"/>
            <a:t>Solved </a:t>
          </a:r>
          <a:r>
            <a:rPr lang="en-US" dirty="0" smtClean="0"/>
            <a:t>solution methods, </a:t>
          </a:r>
          <a:r>
            <a:rPr lang="en-US" dirty="0" smtClean="0"/>
            <a:t>acknowledging </a:t>
          </a:r>
          <a:r>
            <a:rPr lang="en-US" dirty="0" smtClean="0"/>
            <a:t>approval to proceed.</a:t>
          </a:r>
          <a:endParaRPr lang="en-US" dirty="0"/>
        </a:p>
      </dgm:t>
    </dgm:pt>
    <dgm:pt modelId="{54EAE525-F2C2-4200-8DA8-2080DB754951}" type="parTrans" cxnId="{D4BF709C-BC21-409C-BF20-2CC50F58671C}">
      <dgm:prSet/>
      <dgm:spPr/>
      <dgm:t>
        <a:bodyPr/>
        <a:lstStyle/>
        <a:p>
          <a:endParaRPr lang="en-US"/>
        </a:p>
      </dgm:t>
    </dgm:pt>
    <dgm:pt modelId="{5589C468-EA9E-40DD-A9AC-2C13DD98061E}" type="sibTrans" cxnId="{D4BF709C-BC21-409C-BF20-2CC50F58671C}">
      <dgm:prSet/>
      <dgm:spPr/>
      <dgm:t>
        <a:bodyPr/>
        <a:lstStyle/>
        <a:p>
          <a:endParaRPr lang="en-US"/>
        </a:p>
      </dgm:t>
    </dgm:pt>
    <dgm:pt modelId="{FDEFF021-8A9E-4BE8-B4EE-EA7AB287C0BC}">
      <dgm:prSet phldrT="[Text]"/>
      <dgm:spPr/>
      <dgm:t>
        <a:bodyPr/>
        <a:lstStyle/>
        <a:p>
          <a:r>
            <a:rPr lang="en-US" dirty="0" smtClean="0"/>
            <a:t>Submittal to contract or cooperate with project / </a:t>
          </a:r>
          <a:r>
            <a:rPr lang="en-US" dirty="0" smtClean="0"/>
            <a:t>program’s intent.</a:t>
          </a:r>
          <a:endParaRPr lang="en-US" dirty="0"/>
        </a:p>
      </dgm:t>
    </dgm:pt>
    <dgm:pt modelId="{A66CE954-F784-4A6D-809E-DEF3308B3FF9}" type="parTrans" cxnId="{92D018DA-A6FC-4A9A-8A8E-DC4D3FE9380B}">
      <dgm:prSet/>
      <dgm:spPr/>
      <dgm:t>
        <a:bodyPr/>
        <a:lstStyle/>
        <a:p>
          <a:endParaRPr lang="en-US"/>
        </a:p>
      </dgm:t>
    </dgm:pt>
    <dgm:pt modelId="{06380A00-866C-48DF-84C5-F32A518F4E93}" type="sibTrans" cxnId="{92D018DA-A6FC-4A9A-8A8E-DC4D3FE9380B}">
      <dgm:prSet/>
      <dgm:spPr/>
      <dgm:t>
        <a:bodyPr/>
        <a:lstStyle/>
        <a:p>
          <a:endParaRPr lang="en-US"/>
        </a:p>
      </dgm:t>
    </dgm:pt>
    <dgm:pt modelId="{73E6CEEF-124D-4F06-8DCC-842AECE35A85}">
      <dgm:prSet phldrT="[Text]"/>
      <dgm:spPr/>
      <dgm:t>
        <a:bodyPr/>
        <a:lstStyle/>
        <a:p>
          <a:r>
            <a:rPr lang="en-US" dirty="0" smtClean="0"/>
            <a:t>Complete Proposal</a:t>
          </a:r>
          <a:endParaRPr lang="en-US" dirty="0"/>
        </a:p>
      </dgm:t>
    </dgm:pt>
    <dgm:pt modelId="{F9AD0EFB-BEF7-4367-8D67-E6DA1D03CACE}" type="parTrans" cxnId="{CC03C5B7-ECE0-4D33-806D-D9FCD0AD92E8}">
      <dgm:prSet/>
      <dgm:spPr/>
      <dgm:t>
        <a:bodyPr/>
        <a:lstStyle/>
        <a:p>
          <a:endParaRPr lang="en-US"/>
        </a:p>
      </dgm:t>
    </dgm:pt>
    <dgm:pt modelId="{8858DCF3-6A6C-4B7B-8258-239563AE18F9}" type="sibTrans" cxnId="{CC03C5B7-ECE0-4D33-806D-D9FCD0AD92E8}">
      <dgm:prSet/>
      <dgm:spPr/>
      <dgm:t>
        <a:bodyPr/>
        <a:lstStyle/>
        <a:p>
          <a:endParaRPr lang="en-US"/>
        </a:p>
      </dgm:t>
    </dgm:pt>
    <dgm:pt modelId="{CA70B70E-97D2-4343-A647-60492ACD4B16}">
      <dgm:prSet phldrT="[Text]"/>
      <dgm:spPr/>
      <dgm:t>
        <a:bodyPr/>
        <a:lstStyle/>
        <a:p>
          <a:r>
            <a:rPr lang="en-US" dirty="0" smtClean="0"/>
            <a:t>Solicitation proposed in reference to legislative influences.</a:t>
          </a:r>
          <a:endParaRPr lang="en-US" dirty="0"/>
        </a:p>
      </dgm:t>
    </dgm:pt>
    <dgm:pt modelId="{95542921-16B7-4CFF-AE02-D05C6773A995}" type="parTrans" cxnId="{3457CEEC-0DB4-45E7-A3B7-C0E5213A3387}">
      <dgm:prSet/>
      <dgm:spPr/>
      <dgm:t>
        <a:bodyPr/>
        <a:lstStyle/>
        <a:p>
          <a:endParaRPr lang="en-US"/>
        </a:p>
      </dgm:t>
    </dgm:pt>
    <dgm:pt modelId="{BA1A6E26-10F1-4606-9E41-86FCC5935170}" type="sibTrans" cxnId="{3457CEEC-0DB4-45E7-A3B7-C0E5213A3387}">
      <dgm:prSet/>
      <dgm:spPr/>
      <dgm:t>
        <a:bodyPr/>
        <a:lstStyle/>
        <a:p>
          <a:endParaRPr lang="en-US"/>
        </a:p>
      </dgm:t>
    </dgm:pt>
    <dgm:pt modelId="{CCD6F135-507E-40D6-B695-6B9055A81818}">
      <dgm:prSet phldrT="[Text]"/>
      <dgm:spPr/>
      <dgm:t>
        <a:bodyPr/>
        <a:lstStyle/>
        <a:p>
          <a:r>
            <a:rPr lang="en-US" dirty="0" smtClean="0"/>
            <a:t>Execution of  all activities, contracts, development, or research.</a:t>
          </a:r>
          <a:endParaRPr lang="en-US" dirty="0"/>
        </a:p>
      </dgm:t>
    </dgm:pt>
    <dgm:pt modelId="{1C6E91A0-BD12-47ED-A8BA-6C0D3020084C}" type="parTrans" cxnId="{36D4AD71-44C4-4D34-B4F5-BFBA4DF2051C}">
      <dgm:prSet/>
      <dgm:spPr/>
      <dgm:t>
        <a:bodyPr/>
        <a:lstStyle/>
        <a:p>
          <a:endParaRPr lang="en-US"/>
        </a:p>
      </dgm:t>
    </dgm:pt>
    <dgm:pt modelId="{53176FA1-D54A-42E5-896E-5CDAE3C56960}" type="sibTrans" cxnId="{36D4AD71-44C4-4D34-B4F5-BFBA4DF2051C}">
      <dgm:prSet/>
      <dgm:spPr/>
      <dgm:t>
        <a:bodyPr/>
        <a:lstStyle/>
        <a:p>
          <a:endParaRPr lang="en-US"/>
        </a:p>
      </dgm:t>
    </dgm:pt>
    <dgm:pt modelId="{DF0B5630-C363-4950-97A7-1005735F8415}" type="pres">
      <dgm:prSet presAssocID="{60248692-A93D-426F-9F6D-5B311BCE348D}" presName="Name0" presStyleCnt="0">
        <dgm:presLayoutVars>
          <dgm:chMax/>
          <dgm:chPref val="3"/>
          <dgm:dir/>
          <dgm:animOne val="branch"/>
          <dgm:animLvl val="lvl"/>
        </dgm:presLayoutVars>
      </dgm:prSet>
      <dgm:spPr/>
      <dgm:t>
        <a:bodyPr/>
        <a:lstStyle/>
        <a:p>
          <a:endParaRPr lang="en-US"/>
        </a:p>
      </dgm:t>
    </dgm:pt>
    <dgm:pt modelId="{E35C44A4-1E94-4D5D-BEA2-9EAAAC075CF6}" type="pres">
      <dgm:prSet presAssocID="{ED99CE1A-E567-410E-B545-B003911EAD11}" presName="composite" presStyleCnt="0"/>
      <dgm:spPr/>
    </dgm:pt>
    <dgm:pt modelId="{B96437DE-C6FA-4A85-A783-C7E17060D741}" type="pres">
      <dgm:prSet presAssocID="{ED99CE1A-E567-410E-B545-B003911EAD11}" presName="FirstChild" presStyleLbl="revTx" presStyleIdx="0" presStyleCnt="6">
        <dgm:presLayoutVars>
          <dgm:chMax val="0"/>
          <dgm:chPref val="0"/>
          <dgm:bulletEnabled val="1"/>
        </dgm:presLayoutVars>
      </dgm:prSet>
      <dgm:spPr/>
      <dgm:t>
        <a:bodyPr/>
        <a:lstStyle/>
        <a:p>
          <a:endParaRPr lang="en-US"/>
        </a:p>
      </dgm:t>
    </dgm:pt>
    <dgm:pt modelId="{871B3AE2-69E1-4585-BC49-D2D39D759432}" type="pres">
      <dgm:prSet presAssocID="{ED99CE1A-E567-410E-B545-B003911EAD11}" presName="Parent" presStyleLbl="alignNode1" presStyleIdx="0" presStyleCnt="3">
        <dgm:presLayoutVars>
          <dgm:chMax val="3"/>
          <dgm:chPref val="3"/>
          <dgm:bulletEnabled val="1"/>
        </dgm:presLayoutVars>
      </dgm:prSet>
      <dgm:spPr/>
      <dgm:t>
        <a:bodyPr/>
        <a:lstStyle/>
        <a:p>
          <a:endParaRPr lang="en-US"/>
        </a:p>
      </dgm:t>
    </dgm:pt>
    <dgm:pt modelId="{C178E97C-C56E-4464-846A-A40BE4160A6A}" type="pres">
      <dgm:prSet presAssocID="{ED99CE1A-E567-410E-B545-B003911EAD11}" presName="Accent" presStyleLbl="parChTrans1D1" presStyleIdx="0" presStyleCnt="3"/>
      <dgm:spPr/>
    </dgm:pt>
    <dgm:pt modelId="{AD2A0487-234E-4613-AC99-C021EE0E8EF5}" type="pres">
      <dgm:prSet presAssocID="{ED99CE1A-E567-410E-B545-B003911EAD11}" presName="Child" presStyleLbl="revTx" presStyleIdx="1" presStyleCnt="6">
        <dgm:presLayoutVars>
          <dgm:chMax val="0"/>
          <dgm:chPref val="0"/>
          <dgm:bulletEnabled val="1"/>
        </dgm:presLayoutVars>
      </dgm:prSet>
      <dgm:spPr/>
      <dgm:t>
        <a:bodyPr/>
        <a:lstStyle/>
        <a:p>
          <a:endParaRPr lang="en-US"/>
        </a:p>
      </dgm:t>
    </dgm:pt>
    <dgm:pt modelId="{36A049BA-C88E-4409-B280-E021F755C476}" type="pres">
      <dgm:prSet presAssocID="{5A82880B-0F15-4C4C-AE03-7471060249F3}" presName="sibTrans" presStyleCnt="0"/>
      <dgm:spPr/>
    </dgm:pt>
    <dgm:pt modelId="{B98CCCDA-FFB8-4BE0-8E91-F1C4EACB3A96}" type="pres">
      <dgm:prSet presAssocID="{08495B65-4E3C-488A-9DA3-866812BF1D77}" presName="composite" presStyleCnt="0"/>
      <dgm:spPr/>
    </dgm:pt>
    <dgm:pt modelId="{8D7F20C1-52CD-415B-9F4A-74CABF690F1D}" type="pres">
      <dgm:prSet presAssocID="{08495B65-4E3C-488A-9DA3-866812BF1D77}" presName="FirstChild" presStyleLbl="revTx" presStyleIdx="2" presStyleCnt="6">
        <dgm:presLayoutVars>
          <dgm:chMax val="0"/>
          <dgm:chPref val="0"/>
          <dgm:bulletEnabled val="1"/>
        </dgm:presLayoutVars>
      </dgm:prSet>
      <dgm:spPr/>
      <dgm:t>
        <a:bodyPr/>
        <a:lstStyle/>
        <a:p>
          <a:endParaRPr lang="en-US"/>
        </a:p>
      </dgm:t>
    </dgm:pt>
    <dgm:pt modelId="{47E1ECC2-BFB1-41DA-A6DD-507DF60D70AA}" type="pres">
      <dgm:prSet presAssocID="{08495B65-4E3C-488A-9DA3-866812BF1D77}" presName="Parent" presStyleLbl="alignNode1" presStyleIdx="1" presStyleCnt="3">
        <dgm:presLayoutVars>
          <dgm:chMax val="3"/>
          <dgm:chPref val="3"/>
          <dgm:bulletEnabled val="1"/>
        </dgm:presLayoutVars>
      </dgm:prSet>
      <dgm:spPr/>
      <dgm:t>
        <a:bodyPr/>
        <a:lstStyle/>
        <a:p>
          <a:endParaRPr lang="en-US"/>
        </a:p>
      </dgm:t>
    </dgm:pt>
    <dgm:pt modelId="{D4F82466-24BA-4CAD-B6AA-E1B9B45AC248}" type="pres">
      <dgm:prSet presAssocID="{08495B65-4E3C-488A-9DA3-866812BF1D77}" presName="Accent" presStyleLbl="parChTrans1D1" presStyleIdx="1" presStyleCnt="3"/>
      <dgm:spPr/>
    </dgm:pt>
    <dgm:pt modelId="{7A343337-2122-429E-9110-CD4D3A585C89}" type="pres">
      <dgm:prSet presAssocID="{08495B65-4E3C-488A-9DA3-866812BF1D77}" presName="Child" presStyleLbl="revTx" presStyleIdx="3" presStyleCnt="6">
        <dgm:presLayoutVars>
          <dgm:chMax val="0"/>
          <dgm:chPref val="0"/>
          <dgm:bulletEnabled val="1"/>
        </dgm:presLayoutVars>
      </dgm:prSet>
      <dgm:spPr/>
      <dgm:t>
        <a:bodyPr/>
        <a:lstStyle/>
        <a:p>
          <a:endParaRPr lang="en-US"/>
        </a:p>
      </dgm:t>
    </dgm:pt>
    <dgm:pt modelId="{FAE16F67-A4B1-405F-A86F-55F178CD06B1}" type="pres">
      <dgm:prSet presAssocID="{7156C736-43DE-4C2D-B141-BEAD46FAAAED}" presName="sibTrans" presStyleCnt="0"/>
      <dgm:spPr/>
    </dgm:pt>
    <dgm:pt modelId="{D77F3703-2F84-458D-8741-3F53C96CE057}" type="pres">
      <dgm:prSet presAssocID="{73E6CEEF-124D-4F06-8DCC-842AECE35A85}" presName="composite" presStyleCnt="0"/>
      <dgm:spPr/>
    </dgm:pt>
    <dgm:pt modelId="{BCBFE1CC-35CF-435E-A4BA-2DBD5ACDE370}" type="pres">
      <dgm:prSet presAssocID="{73E6CEEF-124D-4F06-8DCC-842AECE35A85}" presName="FirstChild" presStyleLbl="revTx" presStyleIdx="4" presStyleCnt="6">
        <dgm:presLayoutVars>
          <dgm:chMax val="0"/>
          <dgm:chPref val="0"/>
          <dgm:bulletEnabled val="1"/>
        </dgm:presLayoutVars>
      </dgm:prSet>
      <dgm:spPr/>
      <dgm:t>
        <a:bodyPr/>
        <a:lstStyle/>
        <a:p>
          <a:endParaRPr lang="en-US"/>
        </a:p>
      </dgm:t>
    </dgm:pt>
    <dgm:pt modelId="{78A92BD3-561C-43BB-8247-C59CA297693D}" type="pres">
      <dgm:prSet presAssocID="{73E6CEEF-124D-4F06-8DCC-842AECE35A85}" presName="Parent" presStyleLbl="alignNode1" presStyleIdx="2" presStyleCnt="3">
        <dgm:presLayoutVars>
          <dgm:chMax val="3"/>
          <dgm:chPref val="3"/>
          <dgm:bulletEnabled val="1"/>
        </dgm:presLayoutVars>
      </dgm:prSet>
      <dgm:spPr/>
      <dgm:t>
        <a:bodyPr/>
        <a:lstStyle/>
        <a:p>
          <a:endParaRPr lang="en-US"/>
        </a:p>
      </dgm:t>
    </dgm:pt>
    <dgm:pt modelId="{AD689F0B-061D-4BBA-AB3B-0512974EB811}" type="pres">
      <dgm:prSet presAssocID="{73E6CEEF-124D-4F06-8DCC-842AECE35A85}" presName="Accent" presStyleLbl="parChTrans1D1" presStyleIdx="2" presStyleCnt="3"/>
      <dgm:spPr/>
    </dgm:pt>
    <dgm:pt modelId="{304BA9AE-02A2-44BB-A014-157810B257EA}" type="pres">
      <dgm:prSet presAssocID="{73E6CEEF-124D-4F06-8DCC-842AECE35A85}" presName="Child" presStyleLbl="revTx" presStyleIdx="5" presStyleCnt="6">
        <dgm:presLayoutVars>
          <dgm:chMax val="0"/>
          <dgm:chPref val="0"/>
          <dgm:bulletEnabled val="1"/>
        </dgm:presLayoutVars>
      </dgm:prSet>
      <dgm:spPr/>
      <dgm:t>
        <a:bodyPr/>
        <a:lstStyle/>
        <a:p>
          <a:endParaRPr lang="en-US"/>
        </a:p>
      </dgm:t>
    </dgm:pt>
  </dgm:ptLst>
  <dgm:cxnLst>
    <dgm:cxn modelId="{1595A145-25A6-401E-A040-EE8DF5D749FB}" srcId="{ED99CE1A-E567-410E-B545-B003911EAD11}" destId="{47F81194-85E5-4EA3-A034-DAE5712E2DDC}" srcOrd="0" destOrd="0" parTransId="{7FAABF75-C0ED-4A9B-BCB3-34DE218E6C45}" sibTransId="{DED5C030-8DAC-4A42-8507-7A443E3CB973}"/>
    <dgm:cxn modelId="{0A303FBD-873A-487F-8158-3924260098A4}" srcId="{ED99CE1A-E567-410E-B545-B003911EAD11}" destId="{3554F867-BF3D-4D8F-9F23-8257771206CF}" srcOrd="1" destOrd="0" parTransId="{E087C0F9-1C76-477C-972B-07836081C67C}" sibTransId="{F201607D-5B36-472B-9026-21B481D917FA}"/>
    <dgm:cxn modelId="{92D018DA-A6FC-4A9A-8A8E-DC4D3FE9380B}" srcId="{08495B65-4E3C-488A-9DA3-866812BF1D77}" destId="{FDEFF021-8A9E-4BE8-B4EE-EA7AB287C0BC}" srcOrd="1" destOrd="0" parTransId="{A66CE954-F784-4A6D-809E-DEF3308B3FF9}" sibTransId="{06380A00-866C-48DF-84C5-F32A518F4E93}"/>
    <dgm:cxn modelId="{AF188EDB-8200-452A-945F-CF2023315583}" type="presOf" srcId="{60248692-A93D-426F-9F6D-5B311BCE348D}" destId="{DF0B5630-C363-4950-97A7-1005735F8415}" srcOrd="0" destOrd="0" presId="urn:microsoft.com/office/officeart/2011/layout/TabList"/>
    <dgm:cxn modelId="{8C144E2C-6049-409F-B371-D267905B9386}" srcId="{60248692-A93D-426F-9F6D-5B311BCE348D}" destId="{ED99CE1A-E567-410E-B545-B003911EAD11}" srcOrd="0" destOrd="0" parTransId="{6AB8270C-1D35-4BE9-A85B-F5F9ABF2E0CB}" sibTransId="{5A82880B-0F15-4C4C-AE03-7471060249F3}"/>
    <dgm:cxn modelId="{36D4AD71-44C4-4D34-B4F5-BFBA4DF2051C}" srcId="{73E6CEEF-124D-4F06-8DCC-842AECE35A85}" destId="{CCD6F135-507E-40D6-B695-6B9055A81818}" srcOrd="1" destOrd="0" parTransId="{1C6E91A0-BD12-47ED-A8BA-6C0D3020084C}" sibTransId="{53176FA1-D54A-42E5-896E-5CDAE3C56960}"/>
    <dgm:cxn modelId="{4A670D2E-41D5-45F9-91BF-A9503CF00752}" type="presOf" srcId="{3554F867-BF3D-4D8F-9F23-8257771206CF}" destId="{AD2A0487-234E-4613-AC99-C021EE0E8EF5}" srcOrd="0" destOrd="0" presId="urn:microsoft.com/office/officeart/2011/layout/TabList"/>
    <dgm:cxn modelId="{3457CEEC-0DB4-45E7-A3B7-C0E5213A3387}" srcId="{73E6CEEF-124D-4F06-8DCC-842AECE35A85}" destId="{CA70B70E-97D2-4343-A647-60492ACD4B16}" srcOrd="0" destOrd="0" parTransId="{95542921-16B7-4CFF-AE02-D05C6773A995}" sibTransId="{BA1A6E26-10F1-4606-9E41-86FCC5935170}"/>
    <dgm:cxn modelId="{4BEB8A7A-EDB6-472E-95E6-0774A626D7B1}" type="presOf" srcId="{08495B65-4E3C-488A-9DA3-866812BF1D77}" destId="{47E1ECC2-BFB1-41DA-A6DD-507DF60D70AA}" srcOrd="0" destOrd="0" presId="urn:microsoft.com/office/officeart/2011/layout/TabList"/>
    <dgm:cxn modelId="{304A5F7A-6920-44AA-978B-39788B318D87}" type="presOf" srcId="{FDEFF021-8A9E-4BE8-B4EE-EA7AB287C0BC}" destId="{7A343337-2122-429E-9110-CD4D3A585C89}" srcOrd="0" destOrd="0" presId="urn:microsoft.com/office/officeart/2011/layout/TabList"/>
    <dgm:cxn modelId="{FC62E1F2-C119-4D10-9CFC-ED228CA8970D}" type="presOf" srcId="{CCD6F135-507E-40D6-B695-6B9055A81818}" destId="{304BA9AE-02A2-44BB-A014-157810B257EA}" srcOrd="0" destOrd="0" presId="urn:microsoft.com/office/officeart/2011/layout/TabList"/>
    <dgm:cxn modelId="{9CFB3EAB-BE26-4D9B-9F53-A7C65C4B027D}" srcId="{60248692-A93D-426F-9F6D-5B311BCE348D}" destId="{08495B65-4E3C-488A-9DA3-866812BF1D77}" srcOrd="1" destOrd="0" parTransId="{7DA1A289-080D-4DCD-9D5E-6D66F6EB4E03}" sibTransId="{7156C736-43DE-4C2D-B141-BEAD46FAAAED}"/>
    <dgm:cxn modelId="{CC03C5B7-ECE0-4D33-806D-D9FCD0AD92E8}" srcId="{60248692-A93D-426F-9F6D-5B311BCE348D}" destId="{73E6CEEF-124D-4F06-8DCC-842AECE35A85}" srcOrd="2" destOrd="0" parTransId="{F9AD0EFB-BEF7-4367-8D67-E6DA1D03CACE}" sibTransId="{8858DCF3-6A6C-4B7B-8258-239563AE18F9}"/>
    <dgm:cxn modelId="{D86A200E-D4C6-4B3B-AE55-459D01F36361}" type="presOf" srcId="{788682B7-7536-41FD-907B-8A7B98609FA7}" destId="{8D7F20C1-52CD-415B-9F4A-74CABF690F1D}" srcOrd="0" destOrd="0" presId="urn:microsoft.com/office/officeart/2011/layout/TabList"/>
    <dgm:cxn modelId="{C9F69602-8184-4621-97F4-D20EEA0D57DA}" type="presOf" srcId="{CA70B70E-97D2-4343-A647-60492ACD4B16}" destId="{BCBFE1CC-35CF-435E-A4BA-2DBD5ACDE370}" srcOrd="0" destOrd="0" presId="urn:microsoft.com/office/officeart/2011/layout/TabList"/>
    <dgm:cxn modelId="{D4BF709C-BC21-409C-BF20-2CC50F58671C}" srcId="{08495B65-4E3C-488A-9DA3-866812BF1D77}" destId="{788682B7-7536-41FD-907B-8A7B98609FA7}" srcOrd="0" destOrd="0" parTransId="{54EAE525-F2C2-4200-8DA8-2080DB754951}" sibTransId="{5589C468-EA9E-40DD-A9AC-2C13DD98061E}"/>
    <dgm:cxn modelId="{22FC45D0-4A7E-4BAE-9CCA-0A01B5917BA8}" type="presOf" srcId="{ED99CE1A-E567-410E-B545-B003911EAD11}" destId="{871B3AE2-69E1-4585-BC49-D2D39D759432}" srcOrd="0" destOrd="0" presId="urn:microsoft.com/office/officeart/2011/layout/TabList"/>
    <dgm:cxn modelId="{4BE2BBEB-50E2-42AA-9259-061C092D230C}" type="presOf" srcId="{47F81194-85E5-4EA3-A034-DAE5712E2DDC}" destId="{B96437DE-C6FA-4A85-A783-C7E17060D741}" srcOrd="0" destOrd="0" presId="urn:microsoft.com/office/officeart/2011/layout/TabList"/>
    <dgm:cxn modelId="{5E4B1DF9-2282-4AC4-AC9E-252C28B93AB5}" type="presOf" srcId="{73E6CEEF-124D-4F06-8DCC-842AECE35A85}" destId="{78A92BD3-561C-43BB-8247-C59CA297693D}" srcOrd="0" destOrd="0" presId="urn:microsoft.com/office/officeart/2011/layout/TabList"/>
    <dgm:cxn modelId="{1951CFE9-EC00-4463-91CA-AC206766D92F}" type="presParOf" srcId="{DF0B5630-C363-4950-97A7-1005735F8415}" destId="{E35C44A4-1E94-4D5D-BEA2-9EAAAC075CF6}" srcOrd="0" destOrd="0" presId="urn:microsoft.com/office/officeart/2011/layout/TabList"/>
    <dgm:cxn modelId="{44A5C5E7-2482-49CE-BD88-1000509132A1}" type="presParOf" srcId="{E35C44A4-1E94-4D5D-BEA2-9EAAAC075CF6}" destId="{B96437DE-C6FA-4A85-A783-C7E17060D741}" srcOrd="0" destOrd="0" presId="urn:microsoft.com/office/officeart/2011/layout/TabList"/>
    <dgm:cxn modelId="{4E4BE896-1911-4A99-AE71-43C3B70D6754}" type="presParOf" srcId="{E35C44A4-1E94-4D5D-BEA2-9EAAAC075CF6}" destId="{871B3AE2-69E1-4585-BC49-D2D39D759432}" srcOrd="1" destOrd="0" presId="urn:microsoft.com/office/officeart/2011/layout/TabList"/>
    <dgm:cxn modelId="{3067D601-BE76-4120-980B-0EAFDDDF9BA7}" type="presParOf" srcId="{E35C44A4-1E94-4D5D-BEA2-9EAAAC075CF6}" destId="{C178E97C-C56E-4464-846A-A40BE4160A6A}" srcOrd="2" destOrd="0" presId="urn:microsoft.com/office/officeart/2011/layout/TabList"/>
    <dgm:cxn modelId="{99D7F3B2-87DE-43C2-BC86-2D663615728B}" type="presParOf" srcId="{DF0B5630-C363-4950-97A7-1005735F8415}" destId="{AD2A0487-234E-4613-AC99-C021EE0E8EF5}" srcOrd="1" destOrd="0" presId="urn:microsoft.com/office/officeart/2011/layout/TabList"/>
    <dgm:cxn modelId="{B042933D-E76F-41B0-BADF-8A7AAB190F7A}" type="presParOf" srcId="{DF0B5630-C363-4950-97A7-1005735F8415}" destId="{36A049BA-C88E-4409-B280-E021F755C476}" srcOrd="2" destOrd="0" presId="urn:microsoft.com/office/officeart/2011/layout/TabList"/>
    <dgm:cxn modelId="{54CB9D85-F464-462F-A88E-70AFA8B4AB40}" type="presParOf" srcId="{DF0B5630-C363-4950-97A7-1005735F8415}" destId="{B98CCCDA-FFB8-4BE0-8E91-F1C4EACB3A96}" srcOrd="3" destOrd="0" presId="urn:microsoft.com/office/officeart/2011/layout/TabList"/>
    <dgm:cxn modelId="{7269ADAD-1282-4F3E-A3F8-D1F6A83FEB8A}" type="presParOf" srcId="{B98CCCDA-FFB8-4BE0-8E91-F1C4EACB3A96}" destId="{8D7F20C1-52CD-415B-9F4A-74CABF690F1D}" srcOrd="0" destOrd="0" presId="urn:microsoft.com/office/officeart/2011/layout/TabList"/>
    <dgm:cxn modelId="{D16956F6-5FA6-415C-A9E2-6C5933F4AE02}" type="presParOf" srcId="{B98CCCDA-FFB8-4BE0-8E91-F1C4EACB3A96}" destId="{47E1ECC2-BFB1-41DA-A6DD-507DF60D70AA}" srcOrd="1" destOrd="0" presId="urn:microsoft.com/office/officeart/2011/layout/TabList"/>
    <dgm:cxn modelId="{B1B7BAD3-F00E-40C1-8F69-2453F48E3E44}" type="presParOf" srcId="{B98CCCDA-FFB8-4BE0-8E91-F1C4EACB3A96}" destId="{D4F82466-24BA-4CAD-B6AA-E1B9B45AC248}" srcOrd="2" destOrd="0" presId="urn:microsoft.com/office/officeart/2011/layout/TabList"/>
    <dgm:cxn modelId="{90CF430B-63D0-401D-B168-6FEBE79EA8E4}" type="presParOf" srcId="{DF0B5630-C363-4950-97A7-1005735F8415}" destId="{7A343337-2122-429E-9110-CD4D3A585C89}" srcOrd="4" destOrd="0" presId="urn:microsoft.com/office/officeart/2011/layout/TabList"/>
    <dgm:cxn modelId="{2D3B1C7F-8940-4A88-A73A-52D43FD3B027}" type="presParOf" srcId="{DF0B5630-C363-4950-97A7-1005735F8415}" destId="{FAE16F67-A4B1-405F-A86F-55F178CD06B1}" srcOrd="5" destOrd="0" presId="urn:microsoft.com/office/officeart/2011/layout/TabList"/>
    <dgm:cxn modelId="{BB95CD8F-AC5F-49AA-822B-0719538C4EA8}" type="presParOf" srcId="{DF0B5630-C363-4950-97A7-1005735F8415}" destId="{D77F3703-2F84-458D-8741-3F53C96CE057}" srcOrd="6" destOrd="0" presId="urn:microsoft.com/office/officeart/2011/layout/TabList"/>
    <dgm:cxn modelId="{94EC1F07-278C-480E-AF1C-5A5B1A0877B3}" type="presParOf" srcId="{D77F3703-2F84-458D-8741-3F53C96CE057}" destId="{BCBFE1CC-35CF-435E-A4BA-2DBD5ACDE370}" srcOrd="0" destOrd="0" presId="urn:microsoft.com/office/officeart/2011/layout/TabList"/>
    <dgm:cxn modelId="{CF69335D-D503-4107-BDC8-437BADC6CD95}" type="presParOf" srcId="{D77F3703-2F84-458D-8741-3F53C96CE057}" destId="{78A92BD3-561C-43BB-8247-C59CA297693D}" srcOrd="1" destOrd="0" presId="urn:microsoft.com/office/officeart/2011/layout/TabList"/>
    <dgm:cxn modelId="{53E27A38-9A78-4E22-9A03-AE7BCF1C85B0}" type="presParOf" srcId="{D77F3703-2F84-458D-8741-3F53C96CE057}" destId="{AD689F0B-061D-4BBA-AB3B-0512974EB811}" srcOrd="2" destOrd="0" presId="urn:microsoft.com/office/officeart/2011/layout/TabList"/>
    <dgm:cxn modelId="{2AB63D1B-F8B4-45B9-839E-A4794EF62F72}" type="presParOf" srcId="{DF0B5630-C363-4950-97A7-1005735F8415}" destId="{304BA9AE-02A2-44BB-A014-157810B257EA}" srcOrd="7"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0D3F63A-22FF-41D3-BEE5-3309087775D6}"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FCE333F7-9A56-43FC-A391-EE97B63EA2AE}">
      <dgm:prSet phldrT="[Text]"/>
      <dgm:spPr/>
      <dgm:t>
        <a:bodyPr/>
        <a:lstStyle/>
        <a:p>
          <a:r>
            <a:rPr lang="en-US" dirty="0" smtClean="0"/>
            <a:t>Planning</a:t>
          </a:r>
          <a:endParaRPr lang="en-US" dirty="0"/>
        </a:p>
      </dgm:t>
    </dgm:pt>
    <dgm:pt modelId="{7A7C511A-DCEE-4FAC-82C4-D1845ED86E7E}" type="parTrans" cxnId="{7885B06D-709C-4D13-B316-66CDEBEE6B0D}">
      <dgm:prSet/>
      <dgm:spPr/>
      <dgm:t>
        <a:bodyPr/>
        <a:lstStyle/>
        <a:p>
          <a:endParaRPr lang="en-US"/>
        </a:p>
      </dgm:t>
    </dgm:pt>
    <dgm:pt modelId="{EE0FFE92-8A09-4A26-9AA9-FDAC1B30A2BA}" type="sibTrans" cxnId="{7885B06D-709C-4D13-B316-66CDEBEE6B0D}">
      <dgm:prSet/>
      <dgm:spPr/>
      <dgm:t>
        <a:bodyPr/>
        <a:lstStyle/>
        <a:p>
          <a:endParaRPr lang="en-US"/>
        </a:p>
      </dgm:t>
    </dgm:pt>
    <dgm:pt modelId="{8A568B05-19C9-4E3C-BC60-504B08BB0F9C}">
      <dgm:prSet phldrT="[Text]"/>
      <dgm:spPr/>
      <dgm:t>
        <a:bodyPr/>
        <a:lstStyle/>
        <a:p>
          <a:r>
            <a:rPr lang="en-US" dirty="0" smtClean="0"/>
            <a:t>Design</a:t>
          </a:r>
          <a:endParaRPr lang="en-US" dirty="0"/>
        </a:p>
      </dgm:t>
    </dgm:pt>
    <dgm:pt modelId="{1108B7EE-0B90-47A6-A87D-D1F725AE173B}" type="parTrans" cxnId="{A2DFE9B1-03B0-43D0-BDB3-5117A7CF4308}">
      <dgm:prSet/>
      <dgm:spPr/>
      <dgm:t>
        <a:bodyPr/>
        <a:lstStyle/>
        <a:p>
          <a:endParaRPr lang="en-US"/>
        </a:p>
      </dgm:t>
    </dgm:pt>
    <dgm:pt modelId="{F10379B3-5BAF-4936-AB92-3564E58118C7}" type="sibTrans" cxnId="{A2DFE9B1-03B0-43D0-BDB3-5117A7CF4308}">
      <dgm:prSet/>
      <dgm:spPr/>
      <dgm:t>
        <a:bodyPr/>
        <a:lstStyle/>
        <a:p>
          <a:endParaRPr lang="en-US"/>
        </a:p>
      </dgm:t>
    </dgm:pt>
    <dgm:pt modelId="{BB2D8E85-A4C6-4A51-B870-4BE709AADAF3}">
      <dgm:prSet phldrT="[Text]"/>
      <dgm:spPr/>
      <dgm:t>
        <a:bodyPr/>
        <a:lstStyle/>
        <a:p>
          <a:r>
            <a:rPr lang="en-US" dirty="0" smtClean="0"/>
            <a:t>Development</a:t>
          </a:r>
          <a:endParaRPr lang="en-US" dirty="0"/>
        </a:p>
      </dgm:t>
    </dgm:pt>
    <dgm:pt modelId="{529A497B-D278-430E-8CE5-35B36D57D34D}" type="parTrans" cxnId="{95B5CB03-47B6-4689-83C5-94B574CCEDF6}">
      <dgm:prSet/>
      <dgm:spPr/>
      <dgm:t>
        <a:bodyPr/>
        <a:lstStyle/>
        <a:p>
          <a:endParaRPr lang="en-US"/>
        </a:p>
      </dgm:t>
    </dgm:pt>
    <dgm:pt modelId="{6D6474E6-54CA-4D21-AB6F-FAD9287D5579}" type="sibTrans" cxnId="{95B5CB03-47B6-4689-83C5-94B574CCEDF6}">
      <dgm:prSet/>
      <dgm:spPr/>
      <dgm:t>
        <a:bodyPr/>
        <a:lstStyle/>
        <a:p>
          <a:endParaRPr lang="en-US"/>
        </a:p>
      </dgm:t>
    </dgm:pt>
    <dgm:pt modelId="{49CDCEE8-E29C-4969-BAC1-D447B22FEB8C}">
      <dgm:prSet phldrT="[Text]"/>
      <dgm:spPr/>
      <dgm:t>
        <a:bodyPr/>
        <a:lstStyle/>
        <a:p>
          <a:r>
            <a:rPr lang="en-US" dirty="0" smtClean="0"/>
            <a:t>Publishing</a:t>
          </a:r>
          <a:endParaRPr lang="en-US" dirty="0"/>
        </a:p>
      </dgm:t>
    </dgm:pt>
    <dgm:pt modelId="{D085CC65-7A5A-4A58-80B5-23A396A7C048}" type="parTrans" cxnId="{33999D54-0BF4-4CBA-BD0F-0E0183EE5893}">
      <dgm:prSet/>
      <dgm:spPr/>
      <dgm:t>
        <a:bodyPr/>
        <a:lstStyle/>
        <a:p>
          <a:endParaRPr lang="en-US"/>
        </a:p>
      </dgm:t>
    </dgm:pt>
    <dgm:pt modelId="{534715E6-170B-4221-82FC-CE5BB5CB41F3}" type="sibTrans" cxnId="{33999D54-0BF4-4CBA-BD0F-0E0183EE5893}">
      <dgm:prSet/>
      <dgm:spPr/>
      <dgm:t>
        <a:bodyPr/>
        <a:lstStyle/>
        <a:p>
          <a:endParaRPr lang="en-US"/>
        </a:p>
      </dgm:t>
    </dgm:pt>
    <dgm:pt modelId="{57ACC452-88B4-481D-A5DE-F6429350295D}">
      <dgm:prSet phldrT="[Text]"/>
      <dgm:spPr/>
      <dgm:t>
        <a:bodyPr/>
        <a:lstStyle/>
        <a:p>
          <a:r>
            <a:rPr lang="en-US" dirty="0" smtClean="0"/>
            <a:t>Maintenance</a:t>
          </a:r>
          <a:endParaRPr lang="en-US" dirty="0"/>
        </a:p>
      </dgm:t>
    </dgm:pt>
    <dgm:pt modelId="{E800E4B8-B56C-4E9C-9232-C1C231E8A79D}" type="parTrans" cxnId="{7E651EEC-C8CC-4AF5-9B2C-ED7F2A8D4590}">
      <dgm:prSet/>
      <dgm:spPr/>
      <dgm:t>
        <a:bodyPr/>
        <a:lstStyle/>
        <a:p>
          <a:endParaRPr lang="en-US"/>
        </a:p>
      </dgm:t>
    </dgm:pt>
    <dgm:pt modelId="{53A340A7-EC14-402B-8BA6-B46540985833}" type="sibTrans" cxnId="{7E651EEC-C8CC-4AF5-9B2C-ED7F2A8D4590}">
      <dgm:prSet/>
      <dgm:spPr/>
      <dgm:t>
        <a:bodyPr/>
        <a:lstStyle/>
        <a:p>
          <a:endParaRPr lang="en-US"/>
        </a:p>
      </dgm:t>
    </dgm:pt>
    <dgm:pt modelId="{A68EE97F-25BD-4B16-A72C-60D834B16828}" type="pres">
      <dgm:prSet presAssocID="{20D3F63A-22FF-41D3-BEE5-3309087775D6}" presName="cycle" presStyleCnt="0">
        <dgm:presLayoutVars>
          <dgm:dir/>
          <dgm:resizeHandles val="exact"/>
        </dgm:presLayoutVars>
      </dgm:prSet>
      <dgm:spPr/>
      <dgm:t>
        <a:bodyPr/>
        <a:lstStyle/>
        <a:p>
          <a:endParaRPr lang="en-US"/>
        </a:p>
      </dgm:t>
    </dgm:pt>
    <dgm:pt modelId="{881E544F-E710-4330-82A8-CBEA845DF369}" type="pres">
      <dgm:prSet presAssocID="{FCE333F7-9A56-43FC-A391-EE97B63EA2AE}" presName="node" presStyleLbl="node1" presStyleIdx="0" presStyleCnt="5">
        <dgm:presLayoutVars>
          <dgm:bulletEnabled val="1"/>
        </dgm:presLayoutVars>
      </dgm:prSet>
      <dgm:spPr/>
      <dgm:t>
        <a:bodyPr/>
        <a:lstStyle/>
        <a:p>
          <a:endParaRPr lang="en-US"/>
        </a:p>
      </dgm:t>
    </dgm:pt>
    <dgm:pt modelId="{90D5EA69-7E65-4B68-81E8-9B182F38EAF4}" type="pres">
      <dgm:prSet presAssocID="{FCE333F7-9A56-43FC-A391-EE97B63EA2AE}" presName="spNode" presStyleCnt="0"/>
      <dgm:spPr/>
    </dgm:pt>
    <dgm:pt modelId="{298702B0-8220-4A14-83AE-55A93FE1444A}" type="pres">
      <dgm:prSet presAssocID="{EE0FFE92-8A09-4A26-9AA9-FDAC1B30A2BA}" presName="sibTrans" presStyleLbl="sibTrans1D1" presStyleIdx="0" presStyleCnt="5"/>
      <dgm:spPr/>
      <dgm:t>
        <a:bodyPr/>
        <a:lstStyle/>
        <a:p>
          <a:endParaRPr lang="en-US"/>
        </a:p>
      </dgm:t>
    </dgm:pt>
    <dgm:pt modelId="{959A5FB9-7C71-459A-817B-0C46A6CD982F}" type="pres">
      <dgm:prSet presAssocID="{8A568B05-19C9-4E3C-BC60-504B08BB0F9C}" presName="node" presStyleLbl="node1" presStyleIdx="1" presStyleCnt="5">
        <dgm:presLayoutVars>
          <dgm:bulletEnabled val="1"/>
        </dgm:presLayoutVars>
      </dgm:prSet>
      <dgm:spPr/>
      <dgm:t>
        <a:bodyPr/>
        <a:lstStyle/>
        <a:p>
          <a:endParaRPr lang="en-US"/>
        </a:p>
      </dgm:t>
    </dgm:pt>
    <dgm:pt modelId="{444038AE-934B-48FE-98EF-F79B6A757C65}" type="pres">
      <dgm:prSet presAssocID="{8A568B05-19C9-4E3C-BC60-504B08BB0F9C}" presName="spNode" presStyleCnt="0"/>
      <dgm:spPr/>
    </dgm:pt>
    <dgm:pt modelId="{94521193-74CE-4BDB-99A1-D34AF59BFA9C}" type="pres">
      <dgm:prSet presAssocID="{F10379B3-5BAF-4936-AB92-3564E58118C7}" presName="sibTrans" presStyleLbl="sibTrans1D1" presStyleIdx="1" presStyleCnt="5"/>
      <dgm:spPr/>
      <dgm:t>
        <a:bodyPr/>
        <a:lstStyle/>
        <a:p>
          <a:endParaRPr lang="en-US"/>
        </a:p>
      </dgm:t>
    </dgm:pt>
    <dgm:pt modelId="{C0646DCB-E94A-4415-ADE6-DEFC932D42FC}" type="pres">
      <dgm:prSet presAssocID="{BB2D8E85-A4C6-4A51-B870-4BE709AADAF3}" presName="node" presStyleLbl="node1" presStyleIdx="2" presStyleCnt="5">
        <dgm:presLayoutVars>
          <dgm:bulletEnabled val="1"/>
        </dgm:presLayoutVars>
      </dgm:prSet>
      <dgm:spPr/>
      <dgm:t>
        <a:bodyPr/>
        <a:lstStyle/>
        <a:p>
          <a:endParaRPr lang="en-US"/>
        </a:p>
      </dgm:t>
    </dgm:pt>
    <dgm:pt modelId="{29DA5FD4-63C5-42D5-B68C-E6E4B91D0E5D}" type="pres">
      <dgm:prSet presAssocID="{BB2D8E85-A4C6-4A51-B870-4BE709AADAF3}" presName="spNode" presStyleCnt="0"/>
      <dgm:spPr/>
    </dgm:pt>
    <dgm:pt modelId="{130DB946-AFAA-4F0A-97C3-90E260BB47A6}" type="pres">
      <dgm:prSet presAssocID="{6D6474E6-54CA-4D21-AB6F-FAD9287D5579}" presName="sibTrans" presStyleLbl="sibTrans1D1" presStyleIdx="2" presStyleCnt="5"/>
      <dgm:spPr/>
      <dgm:t>
        <a:bodyPr/>
        <a:lstStyle/>
        <a:p>
          <a:endParaRPr lang="en-US"/>
        </a:p>
      </dgm:t>
    </dgm:pt>
    <dgm:pt modelId="{FE3DD2BA-712F-40C2-8841-C1C578669D5E}" type="pres">
      <dgm:prSet presAssocID="{49CDCEE8-E29C-4969-BAC1-D447B22FEB8C}" presName="node" presStyleLbl="node1" presStyleIdx="3" presStyleCnt="5">
        <dgm:presLayoutVars>
          <dgm:bulletEnabled val="1"/>
        </dgm:presLayoutVars>
      </dgm:prSet>
      <dgm:spPr/>
      <dgm:t>
        <a:bodyPr/>
        <a:lstStyle/>
        <a:p>
          <a:endParaRPr lang="en-US"/>
        </a:p>
      </dgm:t>
    </dgm:pt>
    <dgm:pt modelId="{BC548DCF-16B4-41A9-9794-F3028CE635E6}" type="pres">
      <dgm:prSet presAssocID="{49CDCEE8-E29C-4969-BAC1-D447B22FEB8C}" presName="spNode" presStyleCnt="0"/>
      <dgm:spPr/>
    </dgm:pt>
    <dgm:pt modelId="{8FA2D4F5-C32E-4293-AB3C-E56D384E0CD3}" type="pres">
      <dgm:prSet presAssocID="{534715E6-170B-4221-82FC-CE5BB5CB41F3}" presName="sibTrans" presStyleLbl="sibTrans1D1" presStyleIdx="3" presStyleCnt="5"/>
      <dgm:spPr/>
      <dgm:t>
        <a:bodyPr/>
        <a:lstStyle/>
        <a:p>
          <a:endParaRPr lang="en-US"/>
        </a:p>
      </dgm:t>
    </dgm:pt>
    <dgm:pt modelId="{ECE1957F-69B8-4765-B085-0868FB93142D}" type="pres">
      <dgm:prSet presAssocID="{57ACC452-88B4-481D-A5DE-F6429350295D}" presName="node" presStyleLbl="node1" presStyleIdx="4" presStyleCnt="5">
        <dgm:presLayoutVars>
          <dgm:bulletEnabled val="1"/>
        </dgm:presLayoutVars>
      </dgm:prSet>
      <dgm:spPr/>
      <dgm:t>
        <a:bodyPr/>
        <a:lstStyle/>
        <a:p>
          <a:endParaRPr lang="en-US"/>
        </a:p>
      </dgm:t>
    </dgm:pt>
    <dgm:pt modelId="{9ABE4767-A783-480B-815C-7C7B39A48972}" type="pres">
      <dgm:prSet presAssocID="{57ACC452-88B4-481D-A5DE-F6429350295D}" presName="spNode" presStyleCnt="0"/>
      <dgm:spPr/>
    </dgm:pt>
    <dgm:pt modelId="{0A0F306A-E300-4D4E-9B70-5072B9F0E2CA}" type="pres">
      <dgm:prSet presAssocID="{53A340A7-EC14-402B-8BA6-B46540985833}" presName="sibTrans" presStyleLbl="sibTrans1D1" presStyleIdx="4" presStyleCnt="5"/>
      <dgm:spPr/>
      <dgm:t>
        <a:bodyPr/>
        <a:lstStyle/>
        <a:p>
          <a:endParaRPr lang="en-US"/>
        </a:p>
      </dgm:t>
    </dgm:pt>
  </dgm:ptLst>
  <dgm:cxnLst>
    <dgm:cxn modelId="{7E651EEC-C8CC-4AF5-9B2C-ED7F2A8D4590}" srcId="{20D3F63A-22FF-41D3-BEE5-3309087775D6}" destId="{57ACC452-88B4-481D-A5DE-F6429350295D}" srcOrd="4" destOrd="0" parTransId="{E800E4B8-B56C-4E9C-9232-C1C231E8A79D}" sibTransId="{53A340A7-EC14-402B-8BA6-B46540985833}"/>
    <dgm:cxn modelId="{70AF6AD0-816B-4DDF-BA5B-A9C321852458}" type="presOf" srcId="{8A568B05-19C9-4E3C-BC60-504B08BB0F9C}" destId="{959A5FB9-7C71-459A-817B-0C46A6CD982F}" srcOrd="0" destOrd="0" presId="urn:microsoft.com/office/officeart/2005/8/layout/cycle5"/>
    <dgm:cxn modelId="{7885B06D-709C-4D13-B316-66CDEBEE6B0D}" srcId="{20D3F63A-22FF-41D3-BEE5-3309087775D6}" destId="{FCE333F7-9A56-43FC-A391-EE97B63EA2AE}" srcOrd="0" destOrd="0" parTransId="{7A7C511A-DCEE-4FAC-82C4-D1845ED86E7E}" sibTransId="{EE0FFE92-8A09-4A26-9AA9-FDAC1B30A2BA}"/>
    <dgm:cxn modelId="{33999D54-0BF4-4CBA-BD0F-0E0183EE5893}" srcId="{20D3F63A-22FF-41D3-BEE5-3309087775D6}" destId="{49CDCEE8-E29C-4969-BAC1-D447B22FEB8C}" srcOrd="3" destOrd="0" parTransId="{D085CC65-7A5A-4A58-80B5-23A396A7C048}" sibTransId="{534715E6-170B-4221-82FC-CE5BB5CB41F3}"/>
    <dgm:cxn modelId="{6C80C6FB-5585-4ABC-911A-DD5582A9727E}" type="presOf" srcId="{F10379B3-5BAF-4936-AB92-3564E58118C7}" destId="{94521193-74CE-4BDB-99A1-D34AF59BFA9C}" srcOrd="0" destOrd="0" presId="urn:microsoft.com/office/officeart/2005/8/layout/cycle5"/>
    <dgm:cxn modelId="{30B9F8A0-05A6-4C39-82ED-C2081CFF4AD9}" type="presOf" srcId="{BB2D8E85-A4C6-4A51-B870-4BE709AADAF3}" destId="{C0646DCB-E94A-4415-ADE6-DEFC932D42FC}" srcOrd="0" destOrd="0" presId="urn:microsoft.com/office/officeart/2005/8/layout/cycle5"/>
    <dgm:cxn modelId="{1881F5BD-28A9-43CF-93B7-39F2B60CE59F}" type="presOf" srcId="{534715E6-170B-4221-82FC-CE5BB5CB41F3}" destId="{8FA2D4F5-C32E-4293-AB3C-E56D384E0CD3}" srcOrd="0" destOrd="0" presId="urn:microsoft.com/office/officeart/2005/8/layout/cycle5"/>
    <dgm:cxn modelId="{04EA6F9F-F0AD-4EE5-B008-77999DABAAFB}" type="presOf" srcId="{53A340A7-EC14-402B-8BA6-B46540985833}" destId="{0A0F306A-E300-4D4E-9B70-5072B9F0E2CA}" srcOrd="0" destOrd="0" presId="urn:microsoft.com/office/officeart/2005/8/layout/cycle5"/>
    <dgm:cxn modelId="{EB301F36-4B96-464C-AE30-9E9EC2CE2515}" type="presOf" srcId="{57ACC452-88B4-481D-A5DE-F6429350295D}" destId="{ECE1957F-69B8-4765-B085-0868FB93142D}" srcOrd="0" destOrd="0" presId="urn:microsoft.com/office/officeart/2005/8/layout/cycle5"/>
    <dgm:cxn modelId="{1B919356-642E-472C-8914-16B25CA5EEDC}" type="presOf" srcId="{20D3F63A-22FF-41D3-BEE5-3309087775D6}" destId="{A68EE97F-25BD-4B16-A72C-60D834B16828}" srcOrd="0" destOrd="0" presId="urn:microsoft.com/office/officeart/2005/8/layout/cycle5"/>
    <dgm:cxn modelId="{562FDCC4-2E4A-4B3C-8778-9643400DB8EE}" type="presOf" srcId="{EE0FFE92-8A09-4A26-9AA9-FDAC1B30A2BA}" destId="{298702B0-8220-4A14-83AE-55A93FE1444A}" srcOrd="0" destOrd="0" presId="urn:microsoft.com/office/officeart/2005/8/layout/cycle5"/>
    <dgm:cxn modelId="{95B5CB03-47B6-4689-83C5-94B574CCEDF6}" srcId="{20D3F63A-22FF-41D3-BEE5-3309087775D6}" destId="{BB2D8E85-A4C6-4A51-B870-4BE709AADAF3}" srcOrd="2" destOrd="0" parTransId="{529A497B-D278-430E-8CE5-35B36D57D34D}" sibTransId="{6D6474E6-54CA-4D21-AB6F-FAD9287D5579}"/>
    <dgm:cxn modelId="{E30A2C5F-4826-4B19-B15B-F3C6CF3C4213}" type="presOf" srcId="{FCE333F7-9A56-43FC-A391-EE97B63EA2AE}" destId="{881E544F-E710-4330-82A8-CBEA845DF369}" srcOrd="0" destOrd="0" presId="urn:microsoft.com/office/officeart/2005/8/layout/cycle5"/>
    <dgm:cxn modelId="{A2DFE9B1-03B0-43D0-BDB3-5117A7CF4308}" srcId="{20D3F63A-22FF-41D3-BEE5-3309087775D6}" destId="{8A568B05-19C9-4E3C-BC60-504B08BB0F9C}" srcOrd="1" destOrd="0" parTransId="{1108B7EE-0B90-47A6-A87D-D1F725AE173B}" sibTransId="{F10379B3-5BAF-4936-AB92-3564E58118C7}"/>
    <dgm:cxn modelId="{0FB72C75-1AD6-451E-AE3F-E923C948A3A4}" type="presOf" srcId="{49CDCEE8-E29C-4969-BAC1-D447B22FEB8C}" destId="{FE3DD2BA-712F-40C2-8841-C1C578669D5E}" srcOrd="0" destOrd="0" presId="urn:microsoft.com/office/officeart/2005/8/layout/cycle5"/>
    <dgm:cxn modelId="{6F68A3EC-687F-4FED-8589-76665FDF8C31}" type="presOf" srcId="{6D6474E6-54CA-4D21-AB6F-FAD9287D5579}" destId="{130DB946-AFAA-4F0A-97C3-90E260BB47A6}" srcOrd="0" destOrd="0" presId="urn:microsoft.com/office/officeart/2005/8/layout/cycle5"/>
    <dgm:cxn modelId="{0F5CF556-0346-4CE6-AF18-C09C3C993195}" type="presParOf" srcId="{A68EE97F-25BD-4B16-A72C-60D834B16828}" destId="{881E544F-E710-4330-82A8-CBEA845DF369}" srcOrd="0" destOrd="0" presId="urn:microsoft.com/office/officeart/2005/8/layout/cycle5"/>
    <dgm:cxn modelId="{8410B707-9D9C-442D-B8A4-325418A534E6}" type="presParOf" srcId="{A68EE97F-25BD-4B16-A72C-60D834B16828}" destId="{90D5EA69-7E65-4B68-81E8-9B182F38EAF4}" srcOrd="1" destOrd="0" presId="urn:microsoft.com/office/officeart/2005/8/layout/cycle5"/>
    <dgm:cxn modelId="{709FFE95-2F9A-46F7-8F3E-CF26FCA36D81}" type="presParOf" srcId="{A68EE97F-25BD-4B16-A72C-60D834B16828}" destId="{298702B0-8220-4A14-83AE-55A93FE1444A}" srcOrd="2" destOrd="0" presId="urn:microsoft.com/office/officeart/2005/8/layout/cycle5"/>
    <dgm:cxn modelId="{CE2789B9-4BFA-4D66-808E-3410053A3947}" type="presParOf" srcId="{A68EE97F-25BD-4B16-A72C-60D834B16828}" destId="{959A5FB9-7C71-459A-817B-0C46A6CD982F}" srcOrd="3" destOrd="0" presId="urn:microsoft.com/office/officeart/2005/8/layout/cycle5"/>
    <dgm:cxn modelId="{F4237C53-B74D-41F6-992D-842535590264}" type="presParOf" srcId="{A68EE97F-25BD-4B16-A72C-60D834B16828}" destId="{444038AE-934B-48FE-98EF-F79B6A757C65}" srcOrd="4" destOrd="0" presId="urn:microsoft.com/office/officeart/2005/8/layout/cycle5"/>
    <dgm:cxn modelId="{20978C2B-C531-4879-B056-A4F01B1F3FAF}" type="presParOf" srcId="{A68EE97F-25BD-4B16-A72C-60D834B16828}" destId="{94521193-74CE-4BDB-99A1-D34AF59BFA9C}" srcOrd="5" destOrd="0" presId="urn:microsoft.com/office/officeart/2005/8/layout/cycle5"/>
    <dgm:cxn modelId="{B3279D78-41F8-4FB8-A49A-85A76A927069}" type="presParOf" srcId="{A68EE97F-25BD-4B16-A72C-60D834B16828}" destId="{C0646DCB-E94A-4415-ADE6-DEFC932D42FC}" srcOrd="6" destOrd="0" presId="urn:microsoft.com/office/officeart/2005/8/layout/cycle5"/>
    <dgm:cxn modelId="{3A48FBFC-C5D7-4160-83A1-3F83C8175ED1}" type="presParOf" srcId="{A68EE97F-25BD-4B16-A72C-60D834B16828}" destId="{29DA5FD4-63C5-42D5-B68C-E6E4B91D0E5D}" srcOrd="7" destOrd="0" presId="urn:microsoft.com/office/officeart/2005/8/layout/cycle5"/>
    <dgm:cxn modelId="{2AB55D0A-AF23-4E82-82B6-092B5CD91DD1}" type="presParOf" srcId="{A68EE97F-25BD-4B16-A72C-60D834B16828}" destId="{130DB946-AFAA-4F0A-97C3-90E260BB47A6}" srcOrd="8" destOrd="0" presId="urn:microsoft.com/office/officeart/2005/8/layout/cycle5"/>
    <dgm:cxn modelId="{449D0A4A-118D-4B3A-98FD-66E8A2017762}" type="presParOf" srcId="{A68EE97F-25BD-4B16-A72C-60D834B16828}" destId="{FE3DD2BA-712F-40C2-8841-C1C578669D5E}" srcOrd="9" destOrd="0" presId="urn:microsoft.com/office/officeart/2005/8/layout/cycle5"/>
    <dgm:cxn modelId="{F4E51B87-ADBB-47ED-A238-017BBE44B47C}" type="presParOf" srcId="{A68EE97F-25BD-4B16-A72C-60D834B16828}" destId="{BC548DCF-16B4-41A9-9794-F3028CE635E6}" srcOrd="10" destOrd="0" presId="urn:microsoft.com/office/officeart/2005/8/layout/cycle5"/>
    <dgm:cxn modelId="{78D543B2-6180-416D-B643-0D004D117A78}" type="presParOf" srcId="{A68EE97F-25BD-4B16-A72C-60D834B16828}" destId="{8FA2D4F5-C32E-4293-AB3C-E56D384E0CD3}" srcOrd="11" destOrd="0" presId="urn:microsoft.com/office/officeart/2005/8/layout/cycle5"/>
    <dgm:cxn modelId="{DE5FFF72-C054-4FED-8390-5DA71B9E311D}" type="presParOf" srcId="{A68EE97F-25BD-4B16-A72C-60D834B16828}" destId="{ECE1957F-69B8-4765-B085-0868FB93142D}" srcOrd="12" destOrd="0" presId="urn:microsoft.com/office/officeart/2005/8/layout/cycle5"/>
    <dgm:cxn modelId="{5B15C089-2C7A-43FB-BF5C-C1A9315D564F}" type="presParOf" srcId="{A68EE97F-25BD-4B16-A72C-60D834B16828}" destId="{9ABE4767-A783-480B-815C-7C7B39A48972}" srcOrd="13" destOrd="0" presId="urn:microsoft.com/office/officeart/2005/8/layout/cycle5"/>
    <dgm:cxn modelId="{AC33E79B-8E7D-479A-B1DE-D585B9D8A1C7}" type="presParOf" srcId="{A68EE97F-25BD-4B16-A72C-60D834B16828}" destId="{0A0F306A-E300-4D4E-9B70-5072B9F0E2CA}"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6F70600-624A-492A-9D2F-D81A3670B641}" type="doc">
      <dgm:prSet loTypeId="urn:microsoft.com/office/officeart/2005/8/layout/pyramid2" loCatId="list" qsTypeId="urn:microsoft.com/office/officeart/2005/8/quickstyle/simple1" qsCatId="simple" csTypeId="urn:microsoft.com/office/officeart/2005/8/colors/accent1_2" csCatId="accent1" phldr="1"/>
      <dgm:spPr/>
    </dgm:pt>
    <dgm:pt modelId="{1728A615-2373-49CD-9306-6D117F5FF2C2}">
      <dgm:prSet phldrT="[Text]"/>
      <dgm:spPr/>
      <dgm:t>
        <a:bodyPr/>
        <a:lstStyle/>
        <a:p>
          <a:r>
            <a:rPr lang="en-US" dirty="0" smtClean="0"/>
            <a:t>Registry</a:t>
          </a:r>
          <a:endParaRPr lang="en-US" dirty="0"/>
        </a:p>
      </dgm:t>
    </dgm:pt>
    <dgm:pt modelId="{77525544-A8E6-41FE-8DAB-A894E0814A88}" type="parTrans" cxnId="{3BC9CC1C-C7BB-448B-89B2-FA76DD0CA174}">
      <dgm:prSet/>
      <dgm:spPr/>
      <dgm:t>
        <a:bodyPr/>
        <a:lstStyle/>
        <a:p>
          <a:endParaRPr lang="en-US"/>
        </a:p>
      </dgm:t>
    </dgm:pt>
    <dgm:pt modelId="{8F039B60-A9CB-4E87-986D-086173D9A5CC}" type="sibTrans" cxnId="{3BC9CC1C-C7BB-448B-89B2-FA76DD0CA174}">
      <dgm:prSet/>
      <dgm:spPr/>
      <dgm:t>
        <a:bodyPr/>
        <a:lstStyle/>
        <a:p>
          <a:endParaRPr lang="en-US"/>
        </a:p>
      </dgm:t>
    </dgm:pt>
    <dgm:pt modelId="{60A8A20E-3F26-4B68-861A-AD7DD5DDB342}">
      <dgm:prSet phldrT="[Text]"/>
      <dgm:spPr/>
      <dgm:t>
        <a:bodyPr/>
        <a:lstStyle/>
        <a:p>
          <a:r>
            <a:rPr lang="en-US" dirty="0" smtClean="0"/>
            <a:t>Merge / Co-op</a:t>
          </a:r>
          <a:endParaRPr lang="en-US" dirty="0"/>
        </a:p>
      </dgm:t>
    </dgm:pt>
    <dgm:pt modelId="{35DEEE05-5F78-4071-959E-8F55F94C1151}" type="parTrans" cxnId="{878AD731-4874-4301-B266-CC04931D2343}">
      <dgm:prSet/>
      <dgm:spPr/>
      <dgm:t>
        <a:bodyPr/>
        <a:lstStyle/>
        <a:p>
          <a:endParaRPr lang="en-US"/>
        </a:p>
      </dgm:t>
    </dgm:pt>
    <dgm:pt modelId="{38C9F8E3-8876-4D79-8F9C-4C99230E33B9}" type="sibTrans" cxnId="{878AD731-4874-4301-B266-CC04931D2343}">
      <dgm:prSet/>
      <dgm:spPr/>
      <dgm:t>
        <a:bodyPr/>
        <a:lstStyle/>
        <a:p>
          <a:endParaRPr lang="en-US"/>
        </a:p>
      </dgm:t>
    </dgm:pt>
    <dgm:pt modelId="{2185228E-F8E1-4B45-AAEB-D49B0B7FCA35}">
      <dgm:prSet phldrT="[Text]"/>
      <dgm:spPr/>
      <dgm:t>
        <a:bodyPr/>
        <a:lstStyle/>
        <a:p>
          <a:r>
            <a:rPr lang="en-US" dirty="0" smtClean="0"/>
            <a:t>Processing</a:t>
          </a:r>
          <a:endParaRPr lang="en-US" dirty="0"/>
        </a:p>
      </dgm:t>
    </dgm:pt>
    <dgm:pt modelId="{F08589CC-AD59-4D1B-BD82-A16EDF8F8B2B}" type="parTrans" cxnId="{D77B0736-FE28-44A6-9DC3-199B38AA60DB}">
      <dgm:prSet/>
      <dgm:spPr/>
      <dgm:t>
        <a:bodyPr/>
        <a:lstStyle/>
        <a:p>
          <a:endParaRPr lang="en-US"/>
        </a:p>
      </dgm:t>
    </dgm:pt>
    <dgm:pt modelId="{915AEFA0-37A6-49D6-B8DB-BE4C3D575CE2}" type="sibTrans" cxnId="{D77B0736-FE28-44A6-9DC3-199B38AA60DB}">
      <dgm:prSet/>
      <dgm:spPr/>
      <dgm:t>
        <a:bodyPr/>
        <a:lstStyle/>
        <a:p>
          <a:endParaRPr lang="en-US"/>
        </a:p>
      </dgm:t>
    </dgm:pt>
    <dgm:pt modelId="{721A1889-03F1-451A-952B-36B8FF71F014}" type="pres">
      <dgm:prSet presAssocID="{D6F70600-624A-492A-9D2F-D81A3670B641}" presName="compositeShape" presStyleCnt="0">
        <dgm:presLayoutVars>
          <dgm:dir/>
          <dgm:resizeHandles/>
        </dgm:presLayoutVars>
      </dgm:prSet>
      <dgm:spPr/>
    </dgm:pt>
    <dgm:pt modelId="{E47138D3-3267-46C2-AE16-7F0542C7B847}" type="pres">
      <dgm:prSet presAssocID="{D6F70600-624A-492A-9D2F-D81A3670B641}" presName="pyramid" presStyleLbl="node1" presStyleIdx="0" presStyleCnt="1"/>
      <dgm:spPr/>
    </dgm:pt>
    <dgm:pt modelId="{A35084DF-6C92-4AD9-B890-CE1FA8A645C0}" type="pres">
      <dgm:prSet presAssocID="{D6F70600-624A-492A-9D2F-D81A3670B641}" presName="theList" presStyleCnt="0"/>
      <dgm:spPr/>
    </dgm:pt>
    <dgm:pt modelId="{9F9B2208-4B52-4001-8579-56E214955586}" type="pres">
      <dgm:prSet presAssocID="{1728A615-2373-49CD-9306-6D117F5FF2C2}" presName="aNode" presStyleLbl="fgAcc1" presStyleIdx="0" presStyleCnt="3">
        <dgm:presLayoutVars>
          <dgm:bulletEnabled val="1"/>
        </dgm:presLayoutVars>
      </dgm:prSet>
      <dgm:spPr/>
    </dgm:pt>
    <dgm:pt modelId="{254B453B-F602-4B64-B855-25DA64895F4E}" type="pres">
      <dgm:prSet presAssocID="{1728A615-2373-49CD-9306-6D117F5FF2C2}" presName="aSpace" presStyleCnt="0"/>
      <dgm:spPr/>
    </dgm:pt>
    <dgm:pt modelId="{5C594136-A301-4589-9787-36A1B766FCA6}" type="pres">
      <dgm:prSet presAssocID="{60A8A20E-3F26-4B68-861A-AD7DD5DDB342}" presName="aNode" presStyleLbl="fgAcc1" presStyleIdx="1" presStyleCnt="3">
        <dgm:presLayoutVars>
          <dgm:bulletEnabled val="1"/>
        </dgm:presLayoutVars>
      </dgm:prSet>
      <dgm:spPr/>
    </dgm:pt>
    <dgm:pt modelId="{2E9C51D0-D53F-4BBD-90F2-3D6234FC0460}" type="pres">
      <dgm:prSet presAssocID="{60A8A20E-3F26-4B68-861A-AD7DD5DDB342}" presName="aSpace" presStyleCnt="0"/>
      <dgm:spPr/>
    </dgm:pt>
    <dgm:pt modelId="{CE22A66E-95F1-4C6C-8672-DC92811283A6}" type="pres">
      <dgm:prSet presAssocID="{2185228E-F8E1-4B45-AAEB-D49B0B7FCA35}" presName="aNode" presStyleLbl="fgAcc1" presStyleIdx="2" presStyleCnt="3">
        <dgm:presLayoutVars>
          <dgm:bulletEnabled val="1"/>
        </dgm:presLayoutVars>
      </dgm:prSet>
      <dgm:spPr/>
    </dgm:pt>
    <dgm:pt modelId="{C9C6C911-4342-431E-B421-67DE2E1B819B}" type="pres">
      <dgm:prSet presAssocID="{2185228E-F8E1-4B45-AAEB-D49B0B7FCA35}" presName="aSpace" presStyleCnt="0"/>
      <dgm:spPr/>
    </dgm:pt>
  </dgm:ptLst>
  <dgm:cxnLst>
    <dgm:cxn modelId="{C04BE39A-2A14-4FB6-8C22-8446EE2112E7}" type="presOf" srcId="{60A8A20E-3F26-4B68-861A-AD7DD5DDB342}" destId="{5C594136-A301-4589-9787-36A1B766FCA6}" srcOrd="0" destOrd="0" presId="urn:microsoft.com/office/officeart/2005/8/layout/pyramid2"/>
    <dgm:cxn modelId="{717183E4-2425-4B85-9B78-98069FC5C266}" type="presOf" srcId="{D6F70600-624A-492A-9D2F-D81A3670B641}" destId="{721A1889-03F1-451A-952B-36B8FF71F014}" srcOrd="0" destOrd="0" presId="urn:microsoft.com/office/officeart/2005/8/layout/pyramid2"/>
    <dgm:cxn modelId="{DDF8AF4C-BFC7-4D24-9B51-14CCDBAB3373}" type="presOf" srcId="{1728A615-2373-49CD-9306-6D117F5FF2C2}" destId="{9F9B2208-4B52-4001-8579-56E214955586}" srcOrd="0" destOrd="0" presId="urn:microsoft.com/office/officeart/2005/8/layout/pyramid2"/>
    <dgm:cxn modelId="{495370B0-73B2-47B2-8D16-9ABAF24D7DDC}" type="presOf" srcId="{2185228E-F8E1-4B45-AAEB-D49B0B7FCA35}" destId="{CE22A66E-95F1-4C6C-8672-DC92811283A6}" srcOrd="0" destOrd="0" presId="urn:microsoft.com/office/officeart/2005/8/layout/pyramid2"/>
    <dgm:cxn modelId="{878AD731-4874-4301-B266-CC04931D2343}" srcId="{D6F70600-624A-492A-9D2F-D81A3670B641}" destId="{60A8A20E-3F26-4B68-861A-AD7DD5DDB342}" srcOrd="1" destOrd="0" parTransId="{35DEEE05-5F78-4071-959E-8F55F94C1151}" sibTransId="{38C9F8E3-8876-4D79-8F9C-4C99230E33B9}"/>
    <dgm:cxn modelId="{3BC9CC1C-C7BB-448B-89B2-FA76DD0CA174}" srcId="{D6F70600-624A-492A-9D2F-D81A3670B641}" destId="{1728A615-2373-49CD-9306-6D117F5FF2C2}" srcOrd="0" destOrd="0" parTransId="{77525544-A8E6-41FE-8DAB-A894E0814A88}" sibTransId="{8F039B60-A9CB-4E87-986D-086173D9A5CC}"/>
    <dgm:cxn modelId="{D77B0736-FE28-44A6-9DC3-199B38AA60DB}" srcId="{D6F70600-624A-492A-9D2F-D81A3670B641}" destId="{2185228E-F8E1-4B45-AAEB-D49B0B7FCA35}" srcOrd="2" destOrd="0" parTransId="{F08589CC-AD59-4D1B-BD82-A16EDF8F8B2B}" sibTransId="{915AEFA0-37A6-49D6-B8DB-BE4C3D575CE2}"/>
    <dgm:cxn modelId="{26FC1D4C-2239-4655-B361-CF5BC8FDB99A}" type="presParOf" srcId="{721A1889-03F1-451A-952B-36B8FF71F014}" destId="{E47138D3-3267-46C2-AE16-7F0542C7B847}" srcOrd="0" destOrd="0" presId="urn:microsoft.com/office/officeart/2005/8/layout/pyramid2"/>
    <dgm:cxn modelId="{A48B43E3-4F96-4B53-8E61-F2AEA6B2F828}" type="presParOf" srcId="{721A1889-03F1-451A-952B-36B8FF71F014}" destId="{A35084DF-6C92-4AD9-B890-CE1FA8A645C0}" srcOrd="1" destOrd="0" presId="urn:microsoft.com/office/officeart/2005/8/layout/pyramid2"/>
    <dgm:cxn modelId="{79424B60-A582-4115-A614-61FBDE84054A}" type="presParOf" srcId="{A35084DF-6C92-4AD9-B890-CE1FA8A645C0}" destId="{9F9B2208-4B52-4001-8579-56E214955586}" srcOrd="0" destOrd="0" presId="urn:microsoft.com/office/officeart/2005/8/layout/pyramid2"/>
    <dgm:cxn modelId="{B19C9D1A-284E-4F2A-BD8B-1961AE686A10}" type="presParOf" srcId="{A35084DF-6C92-4AD9-B890-CE1FA8A645C0}" destId="{254B453B-F602-4B64-B855-25DA64895F4E}" srcOrd="1" destOrd="0" presId="urn:microsoft.com/office/officeart/2005/8/layout/pyramid2"/>
    <dgm:cxn modelId="{965D88BA-F14E-477A-B95B-D43B369F7F81}" type="presParOf" srcId="{A35084DF-6C92-4AD9-B890-CE1FA8A645C0}" destId="{5C594136-A301-4589-9787-36A1B766FCA6}" srcOrd="2" destOrd="0" presId="urn:microsoft.com/office/officeart/2005/8/layout/pyramid2"/>
    <dgm:cxn modelId="{09574AC5-5AC8-4E40-8421-D9A5C5ED179E}" type="presParOf" srcId="{A35084DF-6C92-4AD9-B890-CE1FA8A645C0}" destId="{2E9C51D0-D53F-4BBD-90F2-3D6234FC0460}" srcOrd="3" destOrd="0" presId="urn:microsoft.com/office/officeart/2005/8/layout/pyramid2"/>
    <dgm:cxn modelId="{0FF802B0-522E-434B-B254-782FC9B4D17B}" type="presParOf" srcId="{A35084DF-6C92-4AD9-B890-CE1FA8A645C0}" destId="{CE22A66E-95F1-4C6C-8672-DC92811283A6}" srcOrd="4" destOrd="0" presId="urn:microsoft.com/office/officeart/2005/8/layout/pyramid2"/>
    <dgm:cxn modelId="{69845CF3-AD70-4774-AD8D-A35F2E34E556}" type="presParOf" srcId="{A35084DF-6C92-4AD9-B890-CE1FA8A645C0}" destId="{C9C6C911-4342-431E-B421-67DE2E1B819B}"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7EE8D85-08AD-4850-9759-C88419059D09}"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9249DC5B-9215-459E-8B7E-A3B1FC799848}">
      <dgm:prSet phldrT="[Text]"/>
      <dgm:spPr/>
      <dgm:t>
        <a:bodyPr/>
        <a:lstStyle/>
        <a:p>
          <a:r>
            <a:rPr lang="en-US" dirty="0" smtClean="0"/>
            <a:t>S.B.A. GUIDANCE</a:t>
          </a:r>
          <a:endParaRPr lang="en-US" dirty="0"/>
        </a:p>
      </dgm:t>
    </dgm:pt>
    <dgm:pt modelId="{7203AAAF-1E1F-423D-97A2-5F8579B7356C}" type="parTrans" cxnId="{72082E39-98EA-4072-9A44-7643C590B8C7}">
      <dgm:prSet/>
      <dgm:spPr/>
      <dgm:t>
        <a:bodyPr/>
        <a:lstStyle/>
        <a:p>
          <a:endParaRPr lang="en-US"/>
        </a:p>
      </dgm:t>
    </dgm:pt>
    <dgm:pt modelId="{B703578D-D9AD-4A82-BE69-F050998A8637}" type="sibTrans" cxnId="{72082E39-98EA-4072-9A44-7643C590B8C7}">
      <dgm:prSet/>
      <dgm:spPr/>
      <dgm:t>
        <a:bodyPr/>
        <a:lstStyle/>
        <a:p>
          <a:endParaRPr lang="en-US"/>
        </a:p>
      </dgm:t>
    </dgm:pt>
    <dgm:pt modelId="{F670B7A4-3C00-43F8-BD7D-58A20FCFD885}">
      <dgm:prSet phldrT="[Text]"/>
      <dgm:spPr/>
      <dgm:t>
        <a:bodyPr/>
        <a:lstStyle/>
        <a:p>
          <a:r>
            <a:rPr lang="en-US" dirty="0" smtClean="0"/>
            <a:t>APPLICATION REFERENCES</a:t>
          </a:r>
          <a:endParaRPr lang="en-US" dirty="0"/>
        </a:p>
      </dgm:t>
    </dgm:pt>
    <dgm:pt modelId="{1558A0EC-7260-4A64-97BD-290EA10BC3F0}" type="parTrans" cxnId="{CA2094FD-37E1-4F15-947A-B49FCFA10B79}">
      <dgm:prSet/>
      <dgm:spPr/>
      <dgm:t>
        <a:bodyPr/>
        <a:lstStyle/>
        <a:p>
          <a:endParaRPr lang="en-US"/>
        </a:p>
      </dgm:t>
    </dgm:pt>
    <dgm:pt modelId="{676880D9-9F0B-4820-AC23-65674C1B41C8}" type="sibTrans" cxnId="{CA2094FD-37E1-4F15-947A-B49FCFA10B79}">
      <dgm:prSet/>
      <dgm:spPr/>
      <dgm:t>
        <a:bodyPr/>
        <a:lstStyle/>
        <a:p>
          <a:endParaRPr lang="en-US"/>
        </a:p>
      </dgm:t>
    </dgm:pt>
    <dgm:pt modelId="{10F18042-CDEA-465D-B166-9DE2E3CE6546}">
      <dgm:prSet phldrT="[Text]"/>
      <dgm:spPr/>
      <dgm:t>
        <a:bodyPr/>
        <a:lstStyle/>
        <a:p>
          <a:r>
            <a:rPr lang="en-US" dirty="0" smtClean="0"/>
            <a:t>FINANCING</a:t>
          </a:r>
          <a:endParaRPr lang="en-US" dirty="0"/>
        </a:p>
      </dgm:t>
    </dgm:pt>
    <dgm:pt modelId="{FA0B9E52-2A60-4D87-854A-AE3872B6EF95}" type="parTrans" cxnId="{0A6AB280-9AD5-4199-AE5F-10489EF62E9E}">
      <dgm:prSet/>
      <dgm:spPr/>
      <dgm:t>
        <a:bodyPr/>
        <a:lstStyle/>
        <a:p>
          <a:endParaRPr lang="en-US"/>
        </a:p>
      </dgm:t>
    </dgm:pt>
    <dgm:pt modelId="{20363BAE-A2FA-4BFB-AB1D-0E0A35FD837D}" type="sibTrans" cxnId="{0A6AB280-9AD5-4199-AE5F-10489EF62E9E}">
      <dgm:prSet/>
      <dgm:spPr/>
      <dgm:t>
        <a:bodyPr/>
        <a:lstStyle/>
        <a:p>
          <a:endParaRPr lang="en-US"/>
        </a:p>
      </dgm:t>
    </dgm:pt>
    <dgm:pt modelId="{095D9965-C2DE-44BA-A7D7-3897536BB12E}">
      <dgm:prSet phldrT="[Text]"/>
      <dgm:spPr/>
      <dgm:t>
        <a:bodyPr/>
        <a:lstStyle/>
        <a:p>
          <a:r>
            <a:rPr lang="en-US" dirty="0" smtClean="0"/>
            <a:t>FINANCE RESOURCES </a:t>
          </a:r>
          <a:endParaRPr lang="en-US" dirty="0"/>
        </a:p>
      </dgm:t>
    </dgm:pt>
    <dgm:pt modelId="{8BF2676C-BF53-4B47-B10E-B6E9519D3BF2}" type="parTrans" cxnId="{C6AE47F2-93A4-4299-BF72-EDB9CDF049A4}">
      <dgm:prSet/>
      <dgm:spPr/>
      <dgm:t>
        <a:bodyPr/>
        <a:lstStyle/>
        <a:p>
          <a:endParaRPr lang="en-US"/>
        </a:p>
      </dgm:t>
    </dgm:pt>
    <dgm:pt modelId="{10B39022-E89D-4BE6-BED1-2B3B535ED28D}" type="sibTrans" cxnId="{C6AE47F2-93A4-4299-BF72-EDB9CDF049A4}">
      <dgm:prSet/>
      <dgm:spPr/>
      <dgm:t>
        <a:bodyPr/>
        <a:lstStyle/>
        <a:p>
          <a:endParaRPr lang="en-US"/>
        </a:p>
      </dgm:t>
    </dgm:pt>
    <dgm:pt modelId="{A2216FC6-AB1F-471E-B0AC-3BA291598072}">
      <dgm:prSet phldrT="[Text]"/>
      <dgm:spPr/>
      <dgm:t>
        <a:bodyPr/>
        <a:lstStyle/>
        <a:p>
          <a:r>
            <a:rPr lang="en-US" dirty="0" smtClean="0"/>
            <a:t>PROGRAM SERVICES</a:t>
          </a:r>
          <a:endParaRPr lang="en-US" dirty="0"/>
        </a:p>
      </dgm:t>
    </dgm:pt>
    <dgm:pt modelId="{C674E50B-ABA8-4403-A3D7-0228FE89E5A1}" type="parTrans" cxnId="{A0CE740F-68F6-4D97-B4A7-8AA9C2CD5D81}">
      <dgm:prSet/>
      <dgm:spPr/>
      <dgm:t>
        <a:bodyPr/>
        <a:lstStyle/>
        <a:p>
          <a:endParaRPr lang="en-US"/>
        </a:p>
      </dgm:t>
    </dgm:pt>
    <dgm:pt modelId="{C5A09789-49B1-4DD5-9BE4-9B59EC0D5E2F}" type="sibTrans" cxnId="{A0CE740F-68F6-4D97-B4A7-8AA9C2CD5D81}">
      <dgm:prSet/>
      <dgm:spPr/>
      <dgm:t>
        <a:bodyPr/>
        <a:lstStyle/>
        <a:p>
          <a:endParaRPr lang="en-US"/>
        </a:p>
      </dgm:t>
    </dgm:pt>
    <dgm:pt modelId="{C34FB6BD-DEFE-43B2-B602-0672745B396D}">
      <dgm:prSet phldrT="[Text]"/>
      <dgm:spPr/>
      <dgm:t>
        <a:bodyPr/>
        <a:lstStyle/>
        <a:p>
          <a:r>
            <a:rPr lang="en-US" dirty="0" smtClean="0"/>
            <a:t>REGISTRATION</a:t>
          </a:r>
          <a:endParaRPr lang="en-US" dirty="0"/>
        </a:p>
      </dgm:t>
    </dgm:pt>
    <dgm:pt modelId="{0AB7DE5C-BE1B-42EF-A375-4B5194B2AF8A}" type="parTrans" cxnId="{802F7417-99FC-4E73-BD0B-7C7EC4B3C89F}">
      <dgm:prSet/>
      <dgm:spPr/>
      <dgm:t>
        <a:bodyPr/>
        <a:lstStyle/>
        <a:p>
          <a:endParaRPr lang="en-US"/>
        </a:p>
      </dgm:t>
    </dgm:pt>
    <dgm:pt modelId="{64C59EA0-2254-4875-BDBB-3E177B0B9374}" type="sibTrans" cxnId="{802F7417-99FC-4E73-BD0B-7C7EC4B3C89F}">
      <dgm:prSet/>
      <dgm:spPr/>
      <dgm:t>
        <a:bodyPr/>
        <a:lstStyle/>
        <a:p>
          <a:endParaRPr lang="en-US"/>
        </a:p>
      </dgm:t>
    </dgm:pt>
    <dgm:pt modelId="{E6732EFC-9975-439A-B910-2D2BFB716FBE}">
      <dgm:prSet phldrT="[Text]"/>
      <dgm:spPr/>
      <dgm:t>
        <a:bodyPr/>
        <a:lstStyle/>
        <a:p>
          <a:r>
            <a:rPr lang="en-US" dirty="0" smtClean="0"/>
            <a:t>PARTICIPATION</a:t>
          </a:r>
          <a:endParaRPr lang="en-US" dirty="0"/>
        </a:p>
      </dgm:t>
    </dgm:pt>
    <dgm:pt modelId="{C9D5FE67-634C-4A0A-B5E4-24B7252C22FD}" type="parTrans" cxnId="{69C56CDC-F1B2-4E86-A5E7-37EF59EFA43A}">
      <dgm:prSet/>
      <dgm:spPr/>
      <dgm:t>
        <a:bodyPr/>
        <a:lstStyle/>
        <a:p>
          <a:endParaRPr lang="en-US"/>
        </a:p>
      </dgm:t>
    </dgm:pt>
    <dgm:pt modelId="{E0BBD003-7E25-4429-BC2E-63B9A21B0CBD}" type="sibTrans" cxnId="{69C56CDC-F1B2-4E86-A5E7-37EF59EFA43A}">
      <dgm:prSet/>
      <dgm:spPr/>
      <dgm:t>
        <a:bodyPr/>
        <a:lstStyle/>
        <a:p>
          <a:endParaRPr lang="en-US"/>
        </a:p>
      </dgm:t>
    </dgm:pt>
    <dgm:pt modelId="{FC5B1E26-FDA0-4555-8195-CC97ECCBC1F1}">
      <dgm:prSet phldrT="[Text]"/>
      <dgm:spPr/>
      <dgm:t>
        <a:bodyPr/>
        <a:lstStyle/>
        <a:p>
          <a:r>
            <a:rPr lang="en-US" dirty="0" smtClean="0"/>
            <a:t>CLIENTS</a:t>
          </a:r>
          <a:endParaRPr lang="en-US" dirty="0"/>
        </a:p>
      </dgm:t>
    </dgm:pt>
    <dgm:pt modelId="{BD350D60-3BBA-45EC-93C9-B83E2B6CE059}" type="parTrans" cxnId="{08266EE5-73D8-4B0D-B485-8BD8D74EA421}">
      <dgm:prSet/>
      <dgm:spPr/>
      <dgm:t>
        <a:bodyPr/>
        <a:lstStyle/>
        <a:p>
          <a:endParaRPr lang="en-US"/>
        </a:p>
      </dgm:t>
    </dgm:pt>
    <dgm:pt modelId="{33BDAADA-7867-4B1E-9877-9DCD18DC5790}" type="sibTrans" cxnId="{08266EE5-73D8-4B0D-B485-8BD8D74EA421}">
      <dgm:prSet/>
      <dgm:spPr/>
      <dgm:t>
        <a:bodyPr/>
        <a:lstStyle/>
        <a:p>
          <a:endParaRPr lang="en-US"/>
        </a:p>
      </dgm:t>
    </dgm:pt>
    <dgm:pt modelId="{C282368F-3744-4834-B3EE-C2DAD43B9672}">
      <dgm:prSet phldrT="[Text]"/>
      <dgm:spPr/>
      <dgm:t>
        <a:bodyPr/>
        <a:lstStyle/>
        <a:p>
          <a:r>
            <a:rPr lang="en-US" dirty="0" smtClean="0"/>
            <a:t>PARTNERSHIPS</a:t>
          </a:r>
          <a:endParaRPr lang="en-US" dirty="0"/>
        </a:p>
      </dgm:t>
    </dgm:pt>
    <dgm:pt modelId="{039B3DA6-70AF-4742-A071-B0363250DD7F}" type="parTrans" cxnId="{A1FBA0E0-6C1F-4B1F-AF6F-239911E4D109}">
      <dgm:prSet/>
      <dgm:spPr/>
      <dgm:t>
        <a:bodyPr/>
        <a:lstStyle/>
        <a:p>
          <a:endParaRPr lang="en-US"/>
        </a:p>
      </dgm:t>
    </dgm:pt>
    <dgm:pt modelId="{AA53ACC2-CD22-4C02-893F-3FF234835269}" type="sibTrans" cxnId="{A1FBA0E0-6C1F-4B1F-AF6F-239911E4D109}">
      <dgm:prSet/>
      <dgm:spPr/>
      <dgm:t>
        <a:bodyPr/>
        <a:lstStyle/>
        <a:p>
          <a:endParaRPr lang="en-US"/>
        </a:p>
      </dgm:t>
    </dgm:pt>
    <dgm:pt modelId="{2BA3AEEF-AB0D-42FD-8065-D0E6F9DEE529}">
      <dgm:prSet/>
      <dgm:spPr/>
      <dgm:t>
        <a:bodyPr/>
        <a:lstStyle/>
        <a:p>
          <a:r>
            <a:rPr lang="en-US" dirty="0" smtClean="0"/>
            <a:t>R.I.D. </a:t>
          </a:r>
          <a:r>
            <a:rPr lang="en-US" dirty="0" smtClean="0"/>
            <a:t>PACKAGE LIST</a:t>
          </a:r>
          <a:endParaRPr lang="en-US" dirty="0"/>
        </a:p>
      </dgm:t>
    </dgm:pt>
    <dgm:pt modelId="{B150EFA7-6CB7-4403-9C50-1BB53FE2F8C7}" type="parTrans" cxnId="{8D56997C-BA17-4930-BD73-CB00B7AE98E8}">
      <dgm:prSet/>
      <dgm:spPr/>
      <dgm:t>
        <a:bodyPr/>
        <a:lstStyle/>
        <a:p>
          <a:endParaRPr lang="en-US"/>
        </a:p>
      </dgm:t>
    </dgm:pt>
    <dgm:pt modelId="{86E56E80-980E-4868-AC32-250A9670754A}" type="sibTrans" cxnId="{8D56997C-BA17-4930-BD73-CB00B7AE98E8}">
      <dgm:prSet/>
      <dgm:spPr/>
      <dgm:t>
        <a:bodyPr/>
        <a:lstStyle/>
        <a:p>
          <a:endParaRPr lang="en-US"/>
        </a:p>
      </dgm:t>
    </dgm:pt>
    <dgm:pt modelId="{E98FB4A9-B10D-4BFF-B2E7-E26BE1A51FD4}">
      <dgm:prSet/>
      <dgm:spPr/>
      <dgm:t>
        <a:bodyPr/>
        <a:lstStyle/>
        <a:p>
          <a:r>
            <a:rPr lang="en-US" dirty="0" smtClean="0"/>
            <a:t>FOUNDATIONS /AGENCIES</a:t>
          </a:r>
          <a:endParaRPr lang="en-US" dirty="0"/>
        </a:p>
      </dgm:t>
    </dgm:pt>
    <dgm:pt modelId="{CAE9E5A3-F2C1-4E18-BB32-A2454AF93DE3}" type="parTrans" cxnId="{73436683-C56B-4F74-9212-0BCF1DC86943}">
      <dgm:prSet/>
      <dgm:spPr/>
      <dgm:t>
        <a:bodyPr/>
        <a:lstStyle/>
        <a:p>
          <a:endParaRPr lang="en-US"/>
        </a:p>
      </dgm:t>
    </dgm:pt>
    <dgm:pt modelId="{F8ECC7FE-6FE4-4E9E-A2BD-F435A45A9F22}" type="sibTrans" cxnId="{73436683-C56B-4F74-9212-0BCF1DC86943}">
      <dgm:prSet/>
      <dgm:spPr/>
      <dgm:t>
        <a:bodyPr/>
        <a:lstStyle/>
        <a:p>
          <a:endParaRPr lang="en-US"/>
        </a:p>
      </dgm:t>
    </dgm:pt>
    <dgm:pt modelId="{30DCD79B-EC86-44D8-AD55-095B8FFECDFA}">
      <dgm:prSet/>
      <dgm:spPr/>
      <dgm:t>
        <a:bodyPr/>
        <a:lstStyle/>
        <a:p>
          <a:r>
            <a:rPr lang="en-US" dirty="0" smtClean="0"/>
            <a:t>VENTURE CAPITAL /SECURITIES</a:t>
          </a:r>
          <a:endParaRPr lang="en-US" dirty="0"/>
        </a:p>
      </dgm:t>
    </dgm:pt>
    <dgm:pt modelId="{629DDD02-0858-40D7-9B29-2AB75C37FC18}" type="parTrans" cxnId="{27B8EFA8-1332-4CC5-A30F-C099E7EA2B95}">
      <dgm:prSet/>
      <dgm:spPr/>
      <dgm:t>
        <a:bodyPr/>
        <a:lstStyle/>
        <a:p>
          <a:endParaRPr lang="en-US"/>
        </a:p>
      </dgm:t>
    </dgm:pt>
    <dgm:pt modelId="{BB32CF40-B9B6-4860-80B0-0A5983BD49AB}" type="sibTrans" cxnId="{27B8EFA8-1332-4CC5-A30F-C099E7EA2B95}">
      <dgm:prSet/>
      <dgm:spPr/>
      <dgm:t>
        <a:bodyPr/>
        <a:lstStyle/>
        <a:p>
          <a:endParaRPr lang="en-US"/>
        </a:p>
      </dgm:t>
    </dgm:pt>
    <dgm:pt modelId="{42923AE3-73FA-48B4-9AED-35715720AE91}">
      <dgm:prSet/>
      <dgm:spPr/>
      <dgm:t>
        <a:bodyPr/>
        <a:lstStyle/>
        <a:p>
          <a:r>
            <a:rPr lang="en-US" dirty="0" smtClean="0"/>
            <a:t>BONDS OR MEMBERSHIP</a:t>
          </a:r>
          <a:endParaRPr lang="en-US" dirty="0"/>
        </a:p>
      </dgm:t>
    </dgm:pt>
    <dgm:pt modelId="{DB6E3341-B927-4EA0-941B-FECB91935499}" type="parTrans" cxnId="{5B59E9E9-FAA4-4F1E-8B19-F7655EC36E66}">
      <dgm:prSet/>
      <dgm:spPr/>
      <dgm:t>
        <a:bodyPr/>
        <a:lstStyle/>
        <a:p>
          <a:endParaRPr lang="en-US"/>
        </a:p>
      </dgm:t>
    </dgm:pt>
    <dgm:pt modelId="{5D9E969C-B13B-4BC9-88B5-E7114EF14E60}" type="sibTrans" cxnId="{5B59E9E9-FAA4-4F1E-8B19-F7655EC36E66}">
      <dgm:prSet/>
      <dgm:spPr/>
      <dgm:t>
        <a:bodyPr/>
        <a:lstStyle/>
        <a:p>
          <a:endParaRPr lang="en-US"/>
        </a:p>
      </dgm:t>
    </dgm:pt>
    <dgm:pt modelId="{FCE9902B-8D94-4664-9804-1A8F627F6E1D}">
      <dgm:prSet/>
      <dgm:spPr/>
      <dgm:t>
        <a:bodyPr/>
        <a:lstStyle/>
        <a:p>
          <a:r>
            <a:rPr lang="en-US" dirty="0" smtClean="0"/>
            <a:t>AGREEMENTS TO CONTRACT</a:t>
          </a:r>
          <a:endParaRPr lang="en-US" dirty="0"/>
        </a:p>
      </dgm:t>
    </dgm:pt>
    <dgm:pt modelId="{39B5B169-35F7-4BB0-86DA-319ECBD5509D}" type="parTrans" cxnId="{CCBEF4EF-AB51-486F-86D7-4C4496B1267F}">
      <dgm:prSet/>
      <dgm:spPr/>
      <dgm:t>
        <a:bodyPr/>
        <a:lstStyle/>
        <a:p>
          <a:endParaRPr lang="en-US"/>
        </a:p>
      </dgm:t>
    </dgm:pt>
    <dgm:pt modelId="{085781DD-99FD-4CBA-9F79-B4635961F1C9}" type="sibTrans" cxnId="{CCBEF4EF-AB51-486F-86D7-4C4496B1267F}">
      <dgm:prSet/>
      <dgm:spPr/>
      <dgm:t>
        <a:bodyPr/>
        <a:lstStyle/>
        <a:p>
          <a:endParaRPr lang="en-US"/>
        </a:p>
      </dgm:t>
    </dgm:pt>
    <dgm:pt modelId="{C3A2DE28-A181-4469-859A-269BBFCB8668}">
      <dgm:prSet/>
      <dgm:spPr/>
      <dgm:t>
        <a:bodyPr/>
        <a:lstStyle/>
        <a:p>
          <a:r>
            <a:rPr lang="en-US" dirty="0" smtClean="0"/>
            <a:t>S.O.W.</a:t>
          </a:r>
          <a:endParaRPr lang="en-US" dirty="0"/>
        </a:p>
      </dgm:t>
    </dgm:pt>
    <dgm:pt modelId="{048AD7F6-95FF-41F8-AFBF-5D37DD0AA1B4}" type="parTrans" cxnId="{CB1FA34D-F6E8-4267-A8EF-6C914675D5F3}">
      <dgm:prSet/>
      <dgm:spPr/>
      <dgm:t>
        <a:bodyPr/>
        <a:lstStyle/>
        <a:p>
          <a:endParaRPr lang="en-US"/>
        </a:p>
      </dgm:t>
    </dgm:pt>
    <dgm:pt modelId="{93D23202-28F4-4AC6-9C3B-6C074AE9AAB8}" type="sibTrans" cxnId="{CB1FA34D-F6E8-4267-A8EF-6C914675D5F3}">
      <dgm:prSet/>
      <dgm:spPr/>
      <dgm:t>
        <a:bodyPr/>
        <a:lstStyle/>
        <a:p>
          <a:endParaRPr lang="en-US"/>
        </a:p>
      </dgm:t>
    </dgm:pt>
    <dgm:pt modelId="{2303FD83-6EA3-4AB4-A353-9EE4ABEAE7F3}">
      <dgm:prSet/>
      <dgm:spPr/>
      <dgm:t>
        <a:bodyPr/>
        <a:lstStyle/>
        <a:p>
          <a:r>
            <a:rPr lang="en-US" dirty="0" smtClean="0"/>
            <a:t>TRAINING</a:t>
          </a:r>
          <a:endParaRPr lang="en-US" dirty="0"/>
        </a:p>
      </dgm:t>
    </dgm:pt>
    <dgm:pt modelId="{43B9ABCD-D9C0-4BAD-9DE7-D5B701BE5ADF}" type="parTrans" cxnId="{0044FD79-0D38-4B5B-AF14-B171DBF8B3F0}">
      <dgm:prSet/>
      <dgm:spPr/>
    </dgm:pt>
    <dgm:pt modelId="{35AB077D-F1EA-4501-A3E2-12F612C841CE}" type="sibTrans" cxnId="{0044FD79-0D38-4B5B-AF14-B171DBF8B3F0}">
      <dgm:prSet/>
      <dgm:spPr/>
    </dgm:pt>
    <dgm:pt modelId="{8F964E11-2765-42E4-B143-A100B8CEA490}" type="pres">
      <dgm:prSet presAssocID="{B7EE8D85-08AD-4850-9759-C88419059D09}" presName="diagram" presStyleCnt="0">
        <dgm:presLayoutVars>
          <dgm:chPref val="1"/>
          <dgm:dir/>
          <dgm:animOne val="branch"/>
          <dgm:animLvl val="lvl"/>
          <dgm:resizeHandles/>
        </dgm:presLayoutVars>
      </dgm:prSet>
      <dgm:spPr/>
      <dgm:t>
        <a:bodyPr/>
        <a:lstStyle/>
        <a:p>
          <a:endParaRPr lang="en-US"/>
        </a:p>
      </dgm:t>
    </dgm:pt>
    <dgm:pt modelId="{7F12FEE4-D893-421C-BD17-52F21F25F6F4}" type="pres">
      <dgm:prSet presAssocID="{9249DC5B-9215-459E-8B7E-A3B1FC799848}" presName="root" presStyleCnt="0"/>
      <dgm:spPr/>
    </dgm:pt>
    <dgm:pt modelId="{D2251D5B-7166-4AAB-A779-2E681C38CBE2}" type="pres">
      <dgm:prSet presAssocID="{9249DC5B-9215-459E-8B7E-A3B1FC799848}" presName="rootComposite" presStyleCnt="0"/>
      <dgm:spPr/>
    </dgm:pt>
    <dgm:pt modelId="{7803649F-2EE1-4170-BE97-3172FC38545F}" type="pres">
      <dgm:prSet presAssocID="{9249DC5B-9215-459E-8B7E-A3B1FC799848}" presName="rootText" presStyleLbl="node1" presStyleIdx="0" presStyleCnt="4"/>
      <dgm:spPr/>
      <dgm:t>
        <a:bodyPr/>
        <a:lstStyle/>
        <a:p>
          <a:endParaRPr lang="en-US"/>
        </a:p>
      </dgm:t>
    </dgm:pt>
    <dgm:pt modelId="{80EAF823-B91A-41ED-991D-274EB9922DF0}" type="pres">
      <dgm:prSet presAssocID="{9249DC5B-9215-459E-8B7E-A3B1FC799848}" presName="rootConnector" presStyleLbl="node1" presStyleIdx="0" presStyleCnt="4"/>
      <dgm:spPr/>
      <dgm:t>
        <a:bodyPr/>
        <a:lstStyle/>
        <a:p>
          <a:endParaRPr lang="en-US"/>
        </a:p>
      </dgm:t>
    </dgm:pt>
    <dgm:pt modelId="{2B1E2025-982B-40C8-942D-1EDAAFC38227}" type="pres">
      <dgm:prSet presAssocID="{9249DC5B-9215-459E-8B7E-A3B1FC799848}" presName="childShape" presStyleCnt="0"/>
      <dgm:spPr/>
    </dgm:pt>
    <dgm:pt modelId="{054A3599-1889-4B7B-8DEC-2F447E023A66}" type="pres">
      <dgm:prSet presAssocID="{1558A0EC-7260-4A64-97BD-290EA10BC3F0}" presName="Name13" presStyleLbl="parChTrans1D2" presStyleIdx="0" presStyleCnt="12"/>
      <dgm:spPr/>
      <dgm:t>
        <a:bodyPr/>
        <a:lstStyle/>
        <a:p>
          <a:endParaRPr lang="en-US"/>
        </a:p>
      </dgm:t>
    </dgm:pt>
    <dgm:pt modelId="{24F51D2B-E3BB-4B72-8211-4C30D8656CF3}" type="pres">
      <dgm:prSet presAssocID="{F670B7A4-3C00-43F8-BD7D-58A20FCFD885}" presName="childText" presStyleLbl="bgAcc1" presStyleIdx="0" presStyleCnt="12">
        <dgm:presLayoutVars>
          <dgm:bulletEnabled val="1"/>
        </dgm:presLayoutVars>
      </dgm:prSet>
      <dgm:spPr/>
      <dgm:t>
        <a:bodyPr/>
        <a:lstStyle/>
        <a:p>
          <a:endParaRPr lang="en-US"/>
        </a:p>
      </dgm:t>
    </dgm:pt>
    <dgm:pt modelId="{FB047C40-C06B-48D5-BA6B-6E6D75F97189}" type="pres">
      <dgm:prSet presAssocID="{43B9ABCD-D9C0-4BAD-9DE7-D5B701BE5ADF}" presName="Name13" presStyleLbl="parChTrans1D2" presStyleIdx="1" presStyleCnt="12"/>
      <dgm:spPr/>
    </dgm:pt>
    <dgm:pt modelId="{CE7BF86E-6070-4093-9612-5DB0C23C0146}" type="pres">
      <dgm:prSet presAssocID="{2303FD83-6EA3-4AB4-A353-9EE4ABEAE7F3}" presName="childText" presStyleLbl="bgAcc1" presStyleIdx="1" presStyleCnt="12">
        <dgm:presLayoutVars>
          <dgm:bulletEnabled val="1"/>
        </dgm:presLayoutVars>
      </dgm:prSet>
      <dgm:spPr/>
      <dgm:t>
        <a:bodyPr/>
        <a:lstStyle/>
        <a:p>
          <a:endParaRPr lang="en-US"/>
        </a:p>
      </dgm:t>
    </dgm:pt>
    <dgm:pt modelId="{6FA613A0-A971-4041-99F6-088E0961D1BA}" type="pres">
      <dgm:prSet presAssocID="{FA0B9E52-2A60-4D87-854A-AE3872B6EF95}" presName="Name13" presStyleLbl="parChTrans1D2" presStyleIdx="2" presStyleCnt="12"/>
      <dgm:spPr/>
      <dgm:t>
        <a:bodyPr/>
        <a:lstStyle/>
        <a:p>
          <a:endParaRPr lang="en-US"/>
        </a:p>
      </dgm:t>
    </dgm:pt>
    <dgm:pt modelId="{43E545CE-A543-4382-B100-C2BE59C0B494}" type="pres">
      <dgm:prSet presAssocID="{10F18042-CDEA-465D-B166-9DE2E3CE6546}" presName="childText" presStyleLbl="bgAcc1" presStyleIdx="2" presStyleCnt="12">
        <dgm:presLayoutVars>
          <dgm:bulletEnabled val="1"/>
        </dgm:presLayoutVars>
      </dgm:prSet>
      <dgm:spPr/>
      <dgm:t>
        <a:bodyPr/>
        <a:lstStyle/>
        <a:p>
          <a:endParaRPr lang="en-US"/>
        </a:p>
      </dgm:t>
    </dgm:pt>
    <dgm:pt modelId="{49F8DD93-8E31-4CD3-B21E-EC9C93324466}" type="pres">
      <dgm:prSet presAssocID="{095D9965-C2DE-44BA-A7D7-3897536BB12E}" presName="root" presStyleCnt="0"/>
      <dgm:spPr/>
    </dgm:pt>
    <dgm:pt modelId="{A3722DDD-2D07-48BC-9299-BED0C9D1CC87}" type="pres">
      <dgm:prSet presAssocID="{095D9965-C2DE-44BA-A7D7-3897536BB12E}" presName="rootComposite" presStyleCnt="0"/>
      <dgm:spPr/>
    </dgm:pt>
    <dgm:pt modelId="{AB1F77EA-CB9C-4E4D-933A-4D43E8F5BF81}" type="pres">
      <dgm:prSet presAssocID="{095D9965-C2DE-44BA-A7D7-3897536BB12E}" presName="rootText" presStyleLbl="node1" presStyleIdx="1" presStyleCnt="4"/>
      <dgm:spPr/>
      <dgm:t>
        <a:bodyPr/>
        <a:lstStyle/>
        <a:p>
          <a:endParaRPr lang="en-US"/>
        </a:p>
      </dgm:t>
    </dgm:pt>
    <dgm:pt modelId="{772333ED-F934-4A8D-AC23-D1841CF073B9}" type="pres">
      <dgm:prSet presAssocID="{095D9965-C2DE-44BA-A7D7-3897536BB12E}" presName="rootConnector" presStyleLbl="node1" presStyleIdx="1" presStyleCnt="4"/>
      <dgm:spPr/>
      <dgm:t>
        <a:bodyPr/>
        <a:lstStyle/>
        <a:p>
          <a:endParaRPr lang="en-US"/>
        </a:p>
      </dgm:t>
    </dgm:pt>
    <dgm:pt modelId="{8A2F5E5D-A774-45EF-9220-A7E8C15C73A7}" type="pres">
      <dgm:prSet presAssocID="{095D9965-C2DE-44BA-A7D7-3897536BB12E}" presName="childShape" presStyleCnt="0"/>
      <dgm:spPr/>
    </dgm:pt>
    <dgm:pt modelId="{1E20DAE3-53A5-4149-97B0-1454D0A97FBE}" type="pres">
      <dgm:prSet presAssocID="{B150EFA7-6CB7-4403-9C50-1BB53FE2F8C7}" presName="Name13" presStyleLbl="parChTrans1D2" presStyleIdx="3" presStyleCnt="12"/>
      <dgm:spPr/>
    </dgm:pt>
    <dgm:pt modelId="{A91B6DC7-AA3C-40B6-8A6D-E26E0EA29C25}" type="pres">
      <dgm:prSet presAssocID="{2BA3AEEF-AB0D-42FD-8065-D0E6F9DEE529}" presName="childText" presStyleLbl="bgAcc1" presStyleIdx="3" presStyleCnt="12">
        <dgm:presLayoutVars>
          <dgm:bulletEnabled val="1"/>
        </dgm:presLayoutVars>
      </dgm:prSet>
      <dgm:spPr/>
      <dgm:t>
        <a:bodyPr/>
        <a:lstStyle/>
        <a:p>
          <a:endParaRPr lang="en-US"/>
        </a:p>
      </dgm:t>
    </dgm:pt>
    <dgm:pt modelId="{AA30008F-5D60-445F-9023-250BBCCAF934}" type="pres">
      <dgm:prSet presAssocID="{CAE9E5A3-F2C1-4E18-BB32-A2454AF93DE3}" presName="Name13" presStyleLbl="parChTrans1D2" presStyleIdx="4" presStyleCnt="12"/>
      <dgm:spPr/>
    </dgm:pt>
    <dgm:pt modelId="{C94EAFAB-364D-497E-AE51-20D655DC9EA9}" type="pres">
      <dgm:prSet presAssocID="{E98FB4A9-B10D-4BFF-B2E7-E26BE1A51FD4}" presName="childText" presStyleLbl="bgAcc1" presStyleIdx="4" presStyleCnt="12">
        <dgm:presLayoutVars>
          <dgm:bulletEnabled val="1"/>
        </dgm:presLayoutVars>
      </dgm:prSet>
      <dgm:spPr/>
      <dgm:t>
        <a:bodyPr/>
        <a:lstStyle/>
        <a:p>
          <a:endParaRPr lang="en-US"/>
        </a:p>
      </dgm:t>
    </dgm:pt>
    <dgm:pt modelId="{3ADF5A28-0116-4532-AE02-1D675397184C}" type="pres">
      <dgm:prSet presAssocID="{629DDD02-0858-40D7-9B29-2AB75C37FC18}" presName="Name13" presStyleLbl="parChTrans1D2" presStyleIdx="5" presStyleCnt="12"/>
      <dgm:spPr/>
    </dgm:pt>
    <dgm:pt modelId="{B8DEE5EF-A5B0-4446-8EF0-28EADE510450}" type="pres">
      <dgm:prSet presAssocID="{30DCD79B-EC86-44D8-AD55-095B8FFECDFA}" presName="childText" presStyleLbl="bgAcc1" presStyleIdx="5" presStyleCnt="12">
        <dgm:presLayoutVars>
          <dgm:bulletEnabled val="1"/>
        </dgm:presLayoutVars>
      </dgm:prSet>
      <dgm:spPr/>
      <dgm:t>
        <a:bodyPr/>
        <a:lstStyle/>
        <a:p>
          <a:endParaRPr lang="en-US"/>
        </a:p>
      </dgm:t>
    </dgm:pt>
    <dgm:pt modelId="{F22C3F5D-C689-4B61-9D4A-9BBA68932610}" type="pres">
      <dgm:prSet presAssocID="{C282368F-3744-4834-B3EE-C2DAD43B9672}" presName="root" presStyleCnt="0"/>
      <dgm:spPr/>
    </dgm:pt>
    <dgm:pt modelId="{CD79D3A6-7840-4CD8-81DF-E890659A496A}" type="pres">
      <dgm:prSet presAssocID="{C282368F-3744-4834-B3EE-C2DAD43B9672}" presName="rootComposite" presStyleCnt="0"/>
      <dgm:spPr/>
    </dgm:pt>
    <dgm:pt modelId="{8AF4F2B4-787D-48E8-B330-EDA8B8592F3F}" type="pres">
      <dgm:prSet presAssocID="{C282368F-3744-4834-B3EE-C2DAD43B9672}" presName="rootText" presStyleLbl="node1" presStyleIdx="2" presStyleCnt="4"/>
      <dgm:spPr/>
      <dgm:t>
        <a:bodyPr/>
        <a:lstStyle/>
        <a:p>
          <a:endParaRPr lang="en-US"/>
        </a:p>
      </dgm:t>
    </dgm:pt>
    <dgm:pt modelId="{52C4B5FD-D02B-4AA2-8201-3664ABBC69F6}" type="pres">
      <dgm:prSet presAssocID="{C282368F-3744-4834-B3EE-C2DAD43B9672}" presName="rootConnector" presStyleLbl="node1" presStyleIdx="2" presStyleCnt="4"/>
      <dgm:spPr/>
      <dgm:t>
        <a:bodyPr/>
        <a:lstStyle/>
        <a:p>
          <a:endParaRPr lang="en-US"/>
        </a:p>
      </dgm:t>
    </dgm:pt>
    <dgm:pt modelId="{DCB34B5E-6E6A-4D59-85E6-46C2AFDFB2E7}" type="pres">
      <dgm:prSet presAssocID="{C282368F-3744-4834-B3EE-C2DAD43B9672}" presName="childShape" presStyleCnt="0"/>
      <dgm:spPr/>
    </dgm:pt>
    <dgm:pt modelId="{45A275E3-243D-4CD8-9D49-F935289A5230}" type="pres">
      <dgm:prSet presAssocID="{39B5B169-35F7-4BB0-86DA-319ECBD5509D}" presName="Name13" presStyleLbl="parChTrans1D2" presStyleIdx="6" presStyleCnt="12"/>
      <dgm:spPr/>
    </dgm:pt>
    <dgm:pt modelId="{D9387AA6-C589-42B3-BDA7-479706F1B168}" type="pres">
      <dgm:prSet presAssocID="{FCE9902B-8D94-4664-9804-1A8F627F6E1D}" presName="childText" presStyleLbl="bgAcc1" presStyleIdx="6" presStyleCnt="12">
        <dgm:presLayoutVars>
          <dgm:bulletEnabled val="1"/>
        </dgm:presLayoutVars>
      </dgm:prSet>
      <dgm:spPr/>
      <dgm:t>
        <a:bodyPr/>
        <a:lstStyle/>
        <a:p>
          <a:endParaRPr lang="en-US"/>
        </a:p>
      </dgm:t>
    </dgm:pt>
    <dgm:pt modelId="{A67417E9-13B3-4837-8C29-8DB175E55EF7}" type="pres">
      <dgm:prSet presAssocID="{DB6E3341-B927-4EA0-941B-FECB91935499}" presName="Name13" presStyleLbl="parChTrans1D2" presStyleIdx="7" presStyleCnt="12"/>
      <dgm:spPr/>
    </dgm:pt>
    <dgm:pt modelId="{C28C612E-2658-41F0-8585-EEAFA4FA4892}" type="pres">
      <dgm:prSet presAssocID="{42923AE3-73FA-48B4-9AED-35715720AE91}" presName="childText" presStyleLbl="bgAcc1" presStyleIdx="7" presStyleCnt="12">
        <dgm:presLayoutVars>
          <dgm:bulletEnabled val="1"/>
        </dgm:presLayoutVars>
      </dgm:prSet>
      <dgm:spPr/>
      <dgm:t>
        <a:bodyPr/>
        <a:lstStyle/>
        <a:p>
          <a:endParaRPr lang="en-US"/>
        </a:p>
      </dgm:t>
    </dgm:pt>
    <dgm:pt modelId="{A2212115-5E41-4A1B-83E2-C5BC2D161E54}" type="pres">
      <dgm:prSet presAssocID="{048AD7F6-95FF-41F8-AFBF-5D37DD0AA1B4}" presName="Name13" presStyleLbl="parChTrans1D2" presStyleIdx="8" presStyleCnt="12"/>
      <dgm:spPr/>
    </dgm:pt>
    <dgm:pt modelId="{628CFA61-6597-415F-BEEE-9EC428A9EC80}" type="pres">
      <dgm:prSet presAssocID="{C3A2DE28-A181-4469-859A-269BBFCB8668}" presName="childText" presStyleLbl="bgAcc1" presStyleIdx="8" presStyleCnt="12">
        <dgm:presLayoutVars>
          <dgm:bulletEnabled val="1"/>
        </dgm:presLayoutVars>
      </dgm:prSet>
      <dgm:spPr/>
      <dgm:t>
        <a:bodyPr/>
        <a:lstStyle/>
        <a:p>
          <a:endParaRPr lang="en-US"/>
        </a:p>
      </dgm:t>
    </dgm:pt>
    <dgm:pt modelId="{AD6ABA7E-2E77-409D-B028-3FE0DE0B8BB7}" type="pres">
      <dgm:prSet presAssocID="{FC5B1E26-FDA0-4555-8195-CC97ECCBC1F1}" presName="root" presStyleCnt="0"/>
      <dgm:spPr/>
    </dgm:pt>
    <dgm:pt modelId="{A06404B2-5A31-4705-AE8A-B3BA04B2EBEE}" type="pres">
      <dgm:prSet presAssocID="{FC5B1E26-FDA0-4555-8195-CC97ECCBC1F1}" presName="rootComposite" presStyleCnt="0"/>
      <dgm:spPr/>
    </dgm:pt>
    <dgm:pt modelId="{87D3CC23-2C5F-4DFA-B1DD-B022812EC191}" type="pres">
      <dgm:prSet presAssocID="{FC5B1E26-FDA0-4555-8195-CC97ECCBC1F1}" presName="rootText" presStyleLbl="node1" presStyleIdx="3" presStyleCnt="4"/>
      <dgm:spPr/>
      <dgm:t>
        <a:bodyPr/>
        <a:lstStyle/>
        <a:p>
          <a:endParaRPr lang="en-US"/>
        </a:p>
      </dgm:t>
    </dgm:pt>
    <dgm:pt modelId="{59F83A99-4555-4E63-87F4-5EADD4C36DE5}" type="pres">
      <dgm:prSet presAssocID="{FC5B1E26-FDA0-4555-8195-CC97ECCBC1F1}" presName="rootConnector" presStyleLbl="node1" presStyleIdx="3" presStyleCnt="4"/>
      <dgm:spPr/>
      <dgm:t>
        <a:bodyPr/>
        <a:lstStyle/>
        <a:p>
          <a:endParaRPr lang="en-US"/>
        </a:p>
      </dgm:t>
    </dgm:pt>
    <dgm:pt modelId="{A34E23CD-024A-415C-AF97-CCBF75BB02FE}" type="pres">
      <dgm:prSet presAssocID="{FC5B1E26-FDA0-4555-8195-CC97ECCBC1F1}" presName="childShape" presStyleCnt="0"/>
      <dgm:spPr/>
    </dgm:pt>
    <dgm:pt modelId="{5FD4A9A5-023B-46AB-974E-F25143FE0564}" type="pres">
      <dgm:prSet presAssocID="{C674E50B-ABA8-4403-A3D7-0228FE89E5A1}" presName="Name13" presStyleLbl="parChTrans1D2" presStyleIdx="9" presStyleCnt="12"/>
      <dgm:spPr/>
      <dgm:t>
        <a:bodyPr/>
        <a:lstStyle/>
        <a:p>
          <a:endParaRPr lang="en-US"/>
        </a:p>
      </dgm:t>
    </dgm:pt>
    <dgm:pt modelId="{53E965F0-594E-498A-9B13-599936147222}" type="pres">
      <dgm:prSet presAssocID="{A2216FC6-AB1F-471E-B0AC-3BA291598072}" presName="childText" presStyleLbl="bgAcc1" presStyleIdx="9" presStyleCnt="12">
        <dgm:presLayoutVars>
          <dgm:bulletEnabled val="1"/>
        </dgm:presLayoutVars>
      </dgm:prSet>
      <dgm:spPr/>
      <dgm:t>
        <a:bodyPr/>
        <a:lstStyle/>
        <a:p>
          <a:endParaRPr lang="en-US"/>
        </a:p>
      </dgm:t>
    </dgm:pt>
    <dgm:pt modelId="{05CC98A6-177B-410F-8B5D-FEBF09CD48FC}" type="pres">
      <dgm:prSet presAssocID="{0AB7DE5C-BE1B-42EF-A375-4B5194B2AF8A}" presName="Name13" presStyleLbl="parChTrans1D2" presStyleIdx="10" presStyleCnt="12"/>
      <dgm:spPr/>
      <dgm:t>
        <a:bodyPr/>
        <a:lstStyle/>
        <a:p>
          <a:endParaRPr lang="en-US"/>
        </a:p>
      </dgm:t>
    </dgm:pt>
    <dgm:pt modelId="{1FA64C68-FEB8-4517-B263-31EA3580B255}" type="pres">
      <dgm:prSet presAssocID="{C34FB6BD-DEFE-43B2-B602-0672745B396D}" presName="childText" presStyleLbl="bgAcc1" presStyleIdx="10" presStyleCnt="12">
        <dgm:presLayoutVars>
          <dgm:bulletEnabled val="1"/>
        </dgm:presLayoutVars>
      </dgm:prSet>
      <dgm:spPr/>
      <dgm:t>
        <a:bodyPr/>
        <a:lstStyle/>
        <a:p>
          <a:endParaRPr lang="en-US"/>
        </a:p>
      </dgm:t>
    </dgm:pt>
    <dgm:pt modelId="{469ABF1B-BEF1-4B1F-BAB0-1752AE2B00DB}" type="pres">
      <dgm:prSet presAssocID="{C9D5FE67-634C-4A0A-B5E4-24B7252C22FD}" presName="Name13" presStyleLbl="parChTrans1D2" presStyleIdx="11" presStyleCnt="12"/>
      <dgm:spPr/>
      <dgm:t>
        <a:bodyPr/>
        <a:lstStyle/>
        <a:p>
          <a:endParaRPr lang="en-US"/>
        </a:p>
      </dgm:t>
    </dgm:pt>
    <dgm:pt modelId="{4416B320-C42D-4012-A326-0788C1FC105D}" type="pres">
      <dgm:prSet presAssocID="{E6732EFC-9975-439A-B910-2D2BFB716FBE}" presName="childText" presStyleLbl="bgAcc1" presStyleIdx="11" presStyleCnt="12">
        <dgm:presLayoutVars>
          <dgm:bulletEnabled val="1"/>
        </dgm:presLayoutVars>
      </dgm:prSet>
      <dgm:spPr/>
      <dgm:t>
        <a:bodyPr/>
        <a:lstStyle/>
        <a:p>
          <a:endParaRPr lang="en-US"/>
        </a:p>
      </dgm:t>
    </dgm:pt>
  </dgm:ptLst>
  <dgm:cxnLst>
    <dgm:cxn modelId="{A0CE740F-68F6-4D97-B4A7-8AA9C2CD5D81}" srcId="{FC5B1E26-FDA0-4555-8195-CC97ECCBC1F1}" destId="{A2216FC6-AB1F-471E-B0AC-3BA291598072}" srcOrd="0" destOrd="0" parTransId="{C674E50B-ABA8-4403-A3D7-0228FE89E5A1}" sibTransId="{C5A09789-49B1-4DD5-9BE4-9B59EC0D5E2F}"/>
    <dgm:cxn modelId="{72082E39-98EA-4072-9A44-7643C590B8C7}" srcId="{B7EE8D85-08AD-4850-9759-C88419059D09}" destId="{9249DC5B-9215-459E-8B7E-A3B1FC799848}" srcOrd="0" destOrd="0" parTransId="{7203AAAF-1E1F-423D-97A2-5F8579B7356C}" sibTransId="{B703578D-D9AD-4A82-BE69-F050998A8637}"/>
    <dgm:cxn modelId="{544D8151-8394-43A8-8C34-4A33C0D65C68}" type="presOf" srcId="{39B5B169-35F7-4BB0-86DA-319ECBD5509D}" destId="{45A275E3-243D-4CD8-9D49-F935289A5230}" srcOrd="0" destOrd="0" presId="urn:microsoft.com/office/officeart/2005/8/layout/hierarchy3"/>
    <dgm:cxn modelId="{18210905-4100-4D87-A02D-7A13448FD944}" type="presOf" srcId="{C34FB6BD-DEFE-43B2-B602-0672745B396D}" destId="{1FA64C68-FEB8-4517-B263-31EA3580B255}" srcOrd="0" destOrd="0" presId="urn:microsoft.com/office/officeart/2005/8/layout/hierarchy3"/>
    <dgm:cxn modelId="{6E8B00C3-E079-4C97-9976-20D1E540101E}" type="presOf" srcId="{FC5B1E26-FDA0-4555-8195-CC97ECCBC1F1}" destId="{87D3CC23-2C5F-4DFA-B1DD-B022812EC191}" srcOrd="0" destOrd="0" presId="urn:microsoft.com/office/officeart/2005/8/layout/hierarchy3"/>
    <dgm:cxn modelId="{F01E182A-CBC6-487F-973A-84BF1FC7E247}" type="presOf" srcId="{C3A2DE28-A181-4469-859A-269BBFCB8668}" destId="{628CFA61-6597-415F-BEEE-9EC428A9EC80}" srcOrd="0" destOrd="0" presId="urn:microsoft.com/office/officeart/2005/8/layout/hierarchy3"/>
    <dgm:cxn modelId="{9F921A9F-D542-4A16-A220-C3D33EB7F142}" type="presOf" srcId="{B7EE8D85-08AD-4850-9759-C88419059D09}" destId="{8F964E11-2765-42E4-B143-A100B8CEA490}" srcOrd="0" destOrd="0" presId="urn:microsoft.com/office/officeart/2005/8/layout/hierarchy3"/>
    <dgm:cxn modelId="{69C56CDC-F1B2-4E86-A5E7-37EF59EFA43A}" srcId="{FC5B1E26-FDA0-4555-8195-CC97ECCBC1F1}" destId="{E6732EFC-9975-439A-B910-2D2BFB716FBE}" srcOrd="2" destOrd="0" parTransId="{C9D5FE67-634C-4A0A-B5E4-24B7252C22FD}" sibTransId="{E0BBD003-7E25-4429-BC2E-63B9A21B0CBD}"/>
    <dgm:cxn modelId="{6EE1A4B6-1AA9-4DFB-993E-3A8BB79041A8}" type="presOf" srcId="{C282368F-3744-4834-B3EE-C2DAD43B9672}" destId="{8AF4F2B4-787D-48E8-B330-EDA8B8592F3F}" srcOrd="0" destOrd="0" presId="urn:microsoft.com/office/officeart/2005/8/layout/hierarchy3"/>
    <dgm:cxn modelId="{0CAF563F-8449-47DE-AA07-F6DBC4365DDA}" type="presOf" srcId="{43B9ABCD-D9C0-4BAD-9DE7-D5B701BE5ADF}" destId="{FB047C40-C06B-48D5-BA6B-6E6D75F97189}" srcOrd="0" destOrd="0" presId="urn:microsoft.com/office/officeart/2005/8/layout/hierarchy3"/>
    <dgm:cxn modelId="{BCEE6E13-B796-4614-A25A-6D621D3CD0B5}" type="presOf" srcId="{1558A0EC-7260-4A64-97BD-290EA10BC3F0}" destId="{054A3599-1889-4B7B-8DEC-2F447E023A66}" srcOrd="0" destOrd="0" presId="urn:microsoft.com/office/officeart/2005/8/layout/hierarchy3"/>
    <dgm:cxn modelId="{4C1BE335-B20F-41B2-B5DE-93411D40F533}" type="presOf" srcId="{095D9965-C2DE-44BA-A7D7-3897536BB12E}" destId="{772333ED-F934-4A8D-AC23-D1841CF073B9}" srcOrd="1" destOrd="0" presId="urn:microsoft.com/office/officeart/2005/8/layout/hierarchy3"/>
    <dgm:cxn modelId="{5B59E9E9-FAA4-4F1E-8B19-F7655EC36E66}" srcId="{C282368F-3744-4834-B3EE-C2DAD43B9672}" destId="{42923AE3-73FA-48B4-9AED-35715720AE91}" srcOrd="1" destOrd="0" parTransId="{DB6E3341-B927-4EA0-941B-FECB91935499}" sibTransId="{5D9E969C-B13B-4BC9-88B5-E7114EF14E60}"/>
    <dgm:cxn modelId="{CDE89843-0F0B-4289-B85F-1116C2BB7694}" type="presOf" srcId="{629DDD02-0858-40D7-9B29-2AB75C37FC18}" destId="{3ADF5A28-0116-4532-AE02-1D675397184C}" srcOrd="0" destOrd="0" presId="urn:microsoft.com/office/officeart/2005/8/layout/hierarchy3"/>
    <dgm:cxn modelId="{40A75599-17B7-439B-89A4-07CF81C59BC8}" type="presOf" srcId="{E98FB4A9-B10D-4BFF-B2E7-E26BE1A51FD4}" destId="{C94EAFAB-364D-497E-AE51-20D655DC9EA9}" srcOrd="0" destOrd="0" presId="urn:microsoft.com/office/officeart/2005/8/layout/hierarchy3"/>
    <dgm:cxn modelId="{8D56997C-BA17-4930-BD73-CB00B7AE98E8}" srcId="{095D9965-C2DE-44BA-A7D7-3897536BB12E}" destId="{2BA3AEEF-AB0D-42FD-8065-D0E6F9DEE529}" srcOrd="0" destOrd="0" parTransId="{B150EFA7-6CB7-4403-9C50-1BB53FE2F8C7}" sibTransId="{86E56E80-980E-4868-AC32-250A9670754A}"/>
    <dgm:cxn modelId="{802F7417-99FC-4E73-BD0B-7C7EC4B3C89F}" srcId="{FC5B1E26-FDA0-4555-8195-CC97ECCBC1F1}" destId="{C34FB6BD-DEFE-43B2-B602-0672745B396D}" srcOrd="1" destOrd="0" parTransId="{0AB7DE5C-BE1B-42EF-A375-4B5194B2AF8A}" sibTransId="{64C59EA0-2254-4875-BDBB-3E177B0B9374}"/>
    <dgm:cxn modelId="{CCBEF4EF-AB51-486F-86D7-4C4496B1267F}" srcId="{C282368F-3744-4834-B3EE-C2DAD43B9672}" destId="{FCE9902B-8D94-4664-9804-1A8F627F6E1D}" srcOrd="0" destOrd="0" parTransId="{39B5B169-35F7-4BB0-86DA-319ECBD5509D}" sibTransId="{085781DD-99FD-4CBA-9F79-B4635961F1C9}"/>
    <dgm:cxn modelId="{FAAEF939-8B29-422D-9F7D-AE3D3BBBF7C1}" type="presOf" srcId="{FC5B1E26-FDA0-4555-8195-CC97ECCBC1F1}" destId="{59F83A99-4555-4E63-87F4-5EADD4C36DE5}" srcOrd="1" destOrd="0" presId="urn:microsoft.com/office/officeart/2005/8/layout/hierarchy3"/>
    <dgm:cxn modelId="{85FFFB62-08E9-4C60-BEA6-5DE422FAD1E4}" type="presOf" srcId="{048AD7F6-95FF-41F8-AFBF-5D37DD0AA1B4}" destId="{A2212115-5E41-4A1B-83E2-C5BC2D161E54}" srcOrd="0" destOrd="0" presId="urn:microsoft.com/office/officeart/2005/8/layout/hierarchy3"/>
    <dgm:cxn modelId="{1FD12330-14BF-47B4-B9E7-4066B7E4720F}" type="presOf" srcId="{C9D5FE67-634C-4A0A-B5E4-24B7252C22FD}" destId="{469ABF1B-BEF1-4B1F-BAB0-1752AE2B00DB}" srcOrd="0" destOrd="0" presId="urn:microsoft.com/office/officeart/2005/8/layout/hierarchy3"/>
    <dgm:cxn modelId="{12F45F25-90B3-46A0-BBC3-83C5A22984E4}" type="presOf" srcId="{FA0B9E52-2A60-4D87-854A-AE3872B6EF95}" destId="{6FA613A0-A971-4041-99F6-088E0961D1BA}" srcOrd="0" destOrd="0" presId="urn:microsoft.com/office/officeart/2005/8/layout/hierarchy3"/>
    <dgm:cxn modelId="{AA5FA482-738F-41DE-8225-B9839C99F601}" type="presOf" srcId="{42923AE3-73FA-48B4-9AED-35715720AE91}" destId="{C28C612E-2658-41F0-8585-EEAFA4FA4892}" srcOrd="0" destOrd="0" presId="urn:microsoft.com/office/officeart/2005/8/layout/hierarchy3"/>
    <dgm:cxn modelId="{CB1FA34D-F6E8-4267-A8EF-6C914675D5F3}" srcId="{C282368F-3744-4834-B3EE-C2DAD43B9672}" destId="{C3A2DE28-A181-4469-859A-269BBFCB8668}" srcOrd="2" destOrd="0" parTransId="{048AD7F6-95FF-41F8-AFBF-5D37DD0AA1B4}" sibTransId="{93D23202-28F4-4AC6-9C3B-6C074AE9AAB8}"/>
    <dgm:cxn modelId="{34FF3D4A-2B5C-4CB7-AB61-CF304216E848}" type="presOf" srcId="{095D9965-C2DE-44BA-A7D7-3897536BB12E}" destId="{AB1F77EA-CB9C-4E4D-933A-4D43E8F5BF81}" srcOrd="0" destOrd="0" presId="urn:microsoft.com/office/officeart/2005/8/layout/hierarchy3"/>
    <dgm:cxn modelId="{73436683-C56B-4F74-9212-0BCF1DC86943}" srcId="{095D9965-C2DE-44BA-A7D7-3897536BB12E}" destId="{E98FB4A9-B10D-4BFF-B2E7-E26BE1A51FD4}" srcOrd="1" destOrd="0" parTransId="{CAE9E5A3-F2C1-4E18-BB32-A2454AF93DE3}" sibTransId="{F8ECC7FE-6FE4-4E9E-A2BD-F435A45A9F22}"/>
    <dgm:cxn modelId="{0044FD79-0D38-4B5B-AF14-B171DBF8B3F0}" srcId="{9249DC5B-9215-459E-8B7E-A3B1FC799848}" destId="{2303FD83-6EA3-4AB4-A353-9EE4ABEAE7F3}" srcOrd="1" destOrd="0" parTransId="{43B9ABCD-D9C0-4BAD-9DE7-D5B701BE5ADF}" sibTransId="{35AB077D-F1EA-4501-A3E2-12F612C841CE}"/>
    <dgm:cxn modelId="{08266EE5-73D8-4B0D-B485-8BD8D74EA421}" srcId="{B7EE8D85-08AD-4850-9759-C88419059D09}" destId="{FC5B1E26-FDA0-4555-8195-CC97ECCBC1F1}" srcOrd="3" destOrd="0" parTransId="{BD350D60-3BBA-45EC-93C9-B83E2B6CE059}" sibTransId="{33BDAADA-7867-4B1E-9877-9DCD18DC5790}"/>
    <dgm:cxn modelId="{C6AE47F2-93A4-4299-BF72-EDB9CDF049A4}" srcId="{B7EE8D85-08AD-4850-9759-C88419059D09}" destId="{095D9965-C2DE-44BA-A7D7-3897536BB12E}" srcOrd="1" destOrd="0" parTransId="{8BF2676C-BF53-4B47-B10E-B6E9519D3BF2}" sibTransId="{10B39022-E89D-4BE6-BED1-2B3B535ED28D}"/>
    <dgm:cxn modelId="{B0FED2E2-5F7A-461E-8FC1-F1F1F23A14B5}" type="presOf" srcId="{DB6E3341-B927-4EA0-941B-FECB91935499}" destId="{A67417E9-13B3-4837-8C29-8DB175E55EF7}" srcOrd="0" destOrd="0" presId="urn:microsoft.com/office/officeart/2005/8/layout/hierarchy3"/>
    <dgm:cxn modelId="{F9608F64-71E9-443F-B12E-E3AB9DF526E2}" type="presOf" srcId="{2303FD83-6EA3-4AB4-A353-9EE4ABEAE7F3}" destId="{CE7BF86E-6070-4093-9612-5DB0C23C0146}" srcOrd="0" destOrd="0" presId="urn:microsoft.com/office/officeart/2005/8/layout/hierarchy3"/>
    <dgm:cxn modelId="{A9B93CDD-4C45-4F3B-9865-5101BD65370E}" type="presOf" srcId="{0AB7DE5C-BE1B-42EF-A375-4B5194B2AF8A}" destId="{05CC98A6-177B-410F-8B5D-FEBF09CD48FC}" srcOrd="0" destOrd="0" presId="urn:microsoft.com/office/officeart/2005/8/layout/hierarchy3"/>
    <dgm:cxn modelId="{18EBAB29-B8FF-49C4-A88D-508FBB929BD6}" type="presOf" srcId="{30DCD79B-EC86-44D8-AD55-095B8FFECDFA}" destId="{B8DEE5EF-A5B0-4446-8EF0-28EADE510450}" srcOrd="0" destOrd="0" presId="urn:microsoft.com/office/officeart/2005/8/layout/hierarchy3"/>
    <dgm:cxn modelId="{54CF84CA-3BB1-4F3A-9295-8A1EF0DA986E}" type="presOf" srcId="{9249DC5B-9215-459E-8B7E-A3B1FC799848}" destId="{80EAF823-B91A-41ED-991D-274EB9922DF0}" srcOrd="1" destOrd="0" presId="urn:microsoft.com/office/officeart/2005/8/layout/hierarchy3"/>
    <dgm:cxn modelId="{558FDD8C-10DB-4199-ABF7-7AFF1723A56C}" type="presOf" srcId="{A2216FC6-AB1F-471E-B0AC-3BA291598072}" destId="{53E965F0-594E-498A-9B13-599936147222}" srcOrd="0" destOrd="0" presId="urn:microsoft.com/office/officeart/2005/8/layout/hierarchy3"/>
    <dgm:cxn modelId="{FEF9ABC0-F512-469C-AAB5-3B3B978382FD}" type="presOf" srcId="{F670B7A4-3C00-43F8-BD7D-58A20FCFD885}" destId="{24F51D2B-E3BB-4B72-8211-4C30D8656CF3}" srcOrd="0" destOrd="0" presId="urn:microsoft.com/office/officeart/2005/8/layout/hierarchy3"/>
    <dgm:cxn modelId="{04FA0FD7-4AE5-46C1-8B7C-F04DD895575F}" type="presOf" srcId="{FCE9902B-8D94-4664-9804-1A8F627F6E1D}" destId="{D9387AA6-C589-42B3-BDA7-479706F1B168}" srcOrd="0" destOrd="0" presId="urn:microsoft.com/office/officeart/2005/8/layout/hierarchy3"/>
    <dgm:cxn modelId="{45D15166-D99B-4537-9CCF-8E27C29207EA}" type="presOf" srcId="{10F18042-CDEA-465D-B166-9DE2E3CE6546}" destId="{43E545CE-A543-4382-B100-C2BE59C0B494}" srcOrd="0" destOrd="0" presId="urn:microsoft.com/office/officeart/2005/8/layout/hierarchy3"/>
    <dgm:cxn modelId="{02BC1EFD-592F-469A-97DF-2992DD477D30}" type="presOf" srcId="{C674E50B-ABA8-4403-A3D7-0228FE89E5A1}" destId="{5FD4A9A5-023B-46AB-974E-F25143FE0564}" srcOrd="0" destOrd="0" presId="urn:microsoft.com/office/officeart/2005/8/layout/hierarchy3"/>
    <dgm:cxn modelId="{479D7852-448F-4DEF-9A0F-D1FD233439EC}" type="presOf" srcId="{9249DC5B-9215-459E-8B7E-A3B1FC799848}" destId="{7803649F-2EE1-4170-BE97-3172FC38545F}" srcOrd="0" destOrd="0" presId="urn:microsoft.com/office/officeart/2005/8/layout/hierarchy3"/>
    <dgm:cxn modelId="{267EA135-D6B1-4074-B913-608ABB4FCB2D}" type="presOf" srcId="{C282368F-3744-4834-B3EE-C2DAD43B9672}" destId="{52C4B5FD-D02B-4AA2-8201-3664ABBC69F6}" srcOrd="1" destOrd="0" presId="urn:microsoft.com/office/officeart/2005/8/layout/hierarchy3"/>
    <dgm:cxn modelId="{58A74B0D-4CF7-4EA1-AB99-041E3EED2693}" type="presOf" srcId="{E6732EFC-9975-439A-B910-2D2BFB716FBE}" destId="{4416B320-C42D-4012-A326-0788C1FC105D}" srcOrd="0" destOrd="0" presId="urn:microsoft.com/office/officeart/2005/8/layout/hierarchy3"/>
    <dgm:cxn modelId="{3BBC56E5-1CFB-4E4D-9A78-BF500697E23A}" type="presOf" srcId="{B150EFA7-6CB7-4403-9C50-1BB53FE2F8C7}" destId="{1E20DAE3-53A5-4149-97B0-1454D0A97FBE}" srcOrd="0" destOrd="0" presId="urn:microsoft.com/office/officeart/2005/8/layout/hierarchy3"/>
    <dgm:cxn modelId="{0A6AB280-9AD5-4199-AE5F-10489EF62E9E}" srcId="{9249DC5B-9215-459E-8B7E-A3B1FC799848}" destId="{10F18042-CDEA-465D-B166-9DE2E3CE6546}" srcOrd="2" destOrd="0" parTransId="{FA0B9E52-2A60-4D87-854A-AE3872B6EF95}" sibTransId="{20363BAE-A2FA-4BFB-AB1D-0E0A35FD837D}"/>
    <dgm:cxn modelId="{3D8FE0DA-9061-4DD5-A47F-1C01E3C0D1CD}" type="presOf" srcId="{2BA3AEEF-AB0D-42FD-8065-D0E6F9DEE529}" destId="{A91B6DC7-AA3C-40B6-8A6D-E26E0EA29C25}" srcOrd="0" destOrd="0" presId="urn:microsoft.com/office/officeart/2005/8/layout/hierarchy3"/>
    <dgm:cxn modelId="{CA2094FD-37E1-4F15-947A-B49FCFA10B79}" srcId="{9249DC5B-9215-459E-8B7E-A3B1FC799848}" destId="{F670B7A4-3C00-43F8-BD7D-58A20FCFD885}" srcOrd="0" destOrd="0" parTransId="{1558A0EC-7260-4A64-97BD-290EA10BC3F0}" sibTransId="{676880D9-9F0B-4820-AC23-65674C1B41C8}"/>
    <dgm:cxn modelId="{A1FBA0E0-6C1F-4B1F-AF6F-239911E4D109}" srcId="{B7EE8D85-08AD-4850-9759-C88419059D09}" destId="{C282368F-3744-4834-B3EE-C2DAD43B9672}" srcOrd="2" destOrd="0" parTransId="{039B3DA6-70AF-4742-A071-B0363250DD7F}" sibTransId="{AA53ACC2-CD22-4C02-893F-3FF234835269}"/>
    <dgm:cxn modelId="{27B8EFA8-1332-4CC5-A30F-C099E7EA2B95}" srcId="{095D9965-C2DE-44BA-A7D7-3897536BB12E}" destId="{30DCD79B-EC86-44D8-AD55-095B8FFECDFA}" srcOrd="2" destOrd="0" parTransId="{629DDD02-0858-40D7-9B29-2AB75C37FC18}" sibTransId="{BB32CF40-B9B6-4860-80B0-0A5983BD49AB}"/>
    <dgm:cxn modelId="{2949E574-E9B1-4694-87D1-A14786CB06AF}" type="presOf" srcId="{CAE9E5A3-F2C1-4E18-BB32-A2454AF93DE3}" destId="{AA30008F-5D60-445F-9023-250BBCCAF934}" srcOrd="0" destOrd="0" presId="urn:microsoft.com/office/officeart/2005/8/layout/hierarchy3"/>
    <dgm:cxn modelId="{E1E2194D-9347-4C97-9FB8-46443CED4DB3}" type="presParOf" srcId="{8F964E11-2765-42E4-B143-A100B8CEA490}" destId="{7F12FEE4-D893-421C-BD17-52F21F25F6F4}" srcOrd="0" destOrd="0" presId="urn:microsoft.com/office/officeart/2005/8/layout/hierarchy3"/>
    <dgm:cxn modelId="{FCC32DFD-BCCF-471F-8324-86FC40FD2BE8}" type="presParOf" srcId="{7F12FEE4-D893-421C-BD17-52F21F25F6F4}" destId="{D2251D5B-7166-4AAB-A779-2E681C38CBE2}" srcOrd="0" destOrd="0" presId="urn:microsoft.com/office/officeart/2005/8/layout/hierarchy3"/>
    <dgm:cxn modelId="{11A51529-FEDE-4370-BE64-A9AAC2690679}" type="presParOf" srcId="{D2251D5B-7166-4AAB-A779-2E681C38CBE2}" destId="{7803649F-2EE1-4170-BE97-3172FC38545F}" srcOrd="0" destOrd="0" presId="urn:microsoft.com/office/officeart/2005/8/layout/hierarchy3"/>
    <dgm:cxn modelId="{5CF5596F-D1CA-4D94-914E-4AA213621254}" type="presParOf" srcId="{D2251D5B-7166-4AAB-A779-2E681C38CBE2}" destId="{80EAF823-B91A-41ED-991D-274EB9922DF0}" srcOrd="1" destOrd="0" presId="urn:microsoft.com/office/officeart/2005/8/layout/hierarchy3"/>
    <dgm:cxn modelId="{34CCF9C4-83F9-46E5-B6DF-1685653DE786}" type="presParOf" srcId="{7F12FEE4-D893-421C-BD17-52F21F25F6F4}" destId="{2B1E2025-982B-40C8-942D-1EDAAFC38227}" srcOrd="1" destOrd="0" presId="urn:microsoft.com/office/officeart/2005/8/layout/hierarchy3"/>
    <dgm:cxn modelId="{196D18AE-D94E-4029-9E9D-A1AAFDDA740F}" type="presParOf" srcId="{2B1E2025-982B-40C8-942D-1EDAAFC38227}" destId="{054A3599-1889-4B7B-8DEC-2F447E023A66}" srcOrd="0" destOrd="0" presId="urn:microsoft.com/office/officeart/2005/8/layout/hierarchy3"/>
    <dgm:cxn modelId="{C2DAA83B-DD81-4DD6-BAAB-FDC1DCA3712C}" type="presParOf" srcId="{2B1E2025-982B-40C8-942D-1EDAAFC38227}" destId="{24F51D2B-E3BB-4B72-8211-4C30D8656CF3}" srcOrd="1" destOrd="0" presId="urn:microsoft.com/office/officeart/2005/8/layout/hierarchy3"/>
    <dgm:cxn modelId="{CE670CFE-B566-4483-85A6-A1C68137E3D3}" type="presParOf" srcId="{2B1E2025-982B-40C8-942D-1EDAAFC38227}" destId="{FB047C40-C06B-48D5-BA6B-6E6D75F97189}" srcOrd="2" destOrd="0" presId="urn:microsoft.com/office/officeart/2005/8/layout/hierarchy3"/>
    <dgm:cxn modelId="{D36F3C60-C6B0-4BB7-9B62-1EBFF51770D0}" type="presParOf" srcId="{2B1E2025-982B-40C8-942D-1EDAAFC38227}" destId="{CE7BF86E-6070-4093-9612-5DB0C23C0146}" srcOrd="3" destOrd="0" presId="urn:microsoft.com/office/officeart/2005/8/layout/hierarchy3"/>
    <dgm:cxn modelId="{E32C74B3-D146-4BF1-B355-DF41A3BC00D6}" type="presParOf" srcId="{2B1E2025-982B-40C8-942D-1EDAAFC38227}" destId="{6FA613A0-A971-4041-99F6-088E0961D1BA}" srcOrd="4" destOrd="0" presId="urn:microsoft.com/office/officeart/2005/8/layout/hierarchy3"/>
    <dgm:cxn modelId="{0696F975-7547-4E02-839D-BD0426B175F2}" type="presParOf" srcId="{2B1E2025-982B-40C8-942D-1EDAAFC38227}" destId="{43E545CE-A543-4382-B100-C2BE59C0B494}" srcOrd="5" destOrd="0" presId="urn:microsoft.com/office/officeart/2005/8/layout/hierarchy3"/>
    <dgm:cxn modelId="{B06CDAD3-3736-4267-B03C-68BB35AEBA6A}" type="presParOf" srcId="{8F964E11-2765-42E4-B143-A100B8CEA490}" destId="{49F8DD93-8E31-4CD3-B21E-EC9C93324466}" srcOrd="1" destOrd="0" presId="urn:microsoft.com/office/officeart/2005/8/layout/hierarchy3"/>
    <dgm:cxn modelId="{ED52CF0D-F12E-461D-B9DB-0B1A22F06121}" type="presParOf" srcId="{49F8DD93-8E31-4CD3-B21E-EC9C93324466}" destId="{A3722DDD-2D07-48BC-9299-BED0C9D1CC87}" srcOrd="0" destOrd="0" presId="urn:microsoft.com/office/officeart/2005/8/layout/hierarchy3"/>
    <dgm:cxn modelId="{A2BD3A2F-2DD8-49DD-9D13-F4DFBDE5D8CE}" type="presParOf" srcId="{A3722DDD-2D07-48BC-9299-BED0C9D1CC87}" destId="{AB1F77EA-CB9C-4E4D-933A-4D43E8F5BF81}" srcOrd="0" destOrd="0" presId="urn:microsoft.com/office/officeart/2005/8/layout/hierarchy3"/>
    <dgm:cxn modelId="{5385E0C6-BE5A-47B6-8480-6EC813D9DC2C}" type="presParOf" srcId="{A3722DDD-2D07-48BC-9299-BED0C9D1CC87}" destId="{772333ED-F934-4A8D-AC23-D1841CF073B9}" srcOrd="1" destOrd="0" presId="urn:microsoft.com/office/officeart/2005/8/layout/hierarchy3"/>
    <dgm:cxn modelId="{6649ECA5-482C-474D-BAC8-8F7D080901A5}" type="presParOf" srcId="{49F8DD93-8E31-4CD3-B21E-EC9C93324466}" destId="{8A2F5E5D-A774-45EF-9220-A7E8C15C73A7}" srcOrd="1" destOrd="0" presId="urn:microsoft.com/office/officeart/2005/8/layout/hierarchy3"/>
    <dgm:cxn modelId="{8E777E49-2831-4282-8975-DF94CC8AC07A}" type="presParOf" srcId="{8A2F5E5D-A774-45EF-9220-A7E8C15C73A7}" destId="{1E20DAE3-53A5-4149-97B0-1454D0A97FBE}" srcOrd="0" destOrd="0" presId="urn:microsoft.com/office/officeart/2005/8/layout/hierarchy3"/>
    <dgm:cxn modelId="{0B3717D7-0551-493F-AEE3-657A2994D122}" type="presParOf" srcId="{8A2F5E5D-A774-45EF-9220-A7E8C15C73A7}" destId="{A91B6DC7-AA3C-40B6-8A6D-E26E0EA29C25}" srcOrd="1" destOrd="0" presId="urn:microsoft.com/office/officeart/2005/8/layout/hierarchy3"/>
    <dgm:cxn modelId="{04CAAD9A-04EA-4613-875B-9F7139FA7A72}" type="presParOf" srcId="{8A2F5E5D-A774-45EF-9220-A7E8C15C73A7}" destId="{AA30008F-5D60-445F-9023-250BBCCAF934}" srcOrd="2" destOrd="0" presId="urn:microsoft.com/office/officeart/2005/8/layout/hierarchy3"/>
    <dgm:cxn modelId="{ACF41CA8-E40E-4176-B5A1-9D874805A4D6}" type="presParOf" srcId="{8A2F5E5D-A774-45EF-9220-A7E8C15C73A7}" destId="{C94EAFAB-364D-497E-AE51-20D655DC9EA9}" srcOrd="3" destOrd="0" presId="urn:microsoft.com/office/officeart/2005/8/layout/hierarchy3"/>
    <dgm:cxn modelId="{16CCA8FE-F933-4F49-BC8F-22472A3BAB05}" type="presParOf" srcId="{8A2F5E5D-A774-45EF-9220-A7E8C15C73A7}" destId="{3ADF5A28-0116-4532-AE02-1D675397184C}" srcOrd="4" destOrd="0" presId="urn:microsoft.com/office/officeart/2005/8/layout/hierarchy3"/>
    <dgm:cxn modelId="{FD63D44B-B852-4895-BCA0-5FB175AC9141}" type="presParOf" srcId="{8A2F5E5D-A774-45EF-9220-A7E8C15C73A7}" destId="{B8DEE5EF-A5B0-4446-8EF0-28EADE510450}" srcOrd="5" destOrd="0" presId="urn:microsoft.com/office/officeart/2005/8/layout/hierarchy3"/>
    <dgm:cxn modelId="{55952B1B-F984-4688-B57A-CB2DB36A5DFD}" type="presParOf" srcId="{8F964E11-2765-42E4-B143-A100B8CEA490}" destId="{F22C3F5D-C689-4B61-9D4A-9BBA68932610}" srcOrd="2" destOrd="0" presId="urn:microsoft.com/office/officeart/2005/8/layout/hierarchy3"/>
    <dgm:cxn modelId="{52C123A7-281A-4B23-BE09-7AFDEAE86C20}" type="presParOf" srcId="{F22C3F5D-C689-4B61-9D4A-9BBA68932610}" destId="{CD79D3A6-7840-4CD8-81DF-E890659A496A}" srcOrd="0" destOrd="0" presId="urn:microsoft.com/office/officeart/2005/8/layout/hierarchy3"/>
    <dgm:cxn modelId="{C7CACAA9-BB36-43F6-BD38-BB9D27DA8AE5}" type="presParOf" srcId="{CD79D3A6-7840-4CD8-81DF-E890659A496A}" destId="{8AF4F2B4-787D-48E8-B330-EDA8B8592F3F}" srcOrd="0" destOrd="0" presId="urn:microsoft.com/office/officeart/2005/8/layout/hierarchy3"/>
    <dgm:cxn modelId="{D8E1C039-9FF4-4C90-8B1D-9B697C435A34}" type="presParOf" srcId="{CD79D3A6-7840-4CD8-81DF-E890659A496A}" destId="{52C4B5FD-D02B-4AA2-8201-3664ABBC69F6}" srcOrd="1" destOrd="0" presId="urn:microsoft.com/office/officeart/2005/8/layout/hierarchy3"/>
    <dgm:cxn modelId="{1F1F8DC8-A857-4297-B5F3-77ACD2837319}" type="presParOf" srcId="{F22C3F5D-C689-4B61-9D4A-9BBA68932610}" destId="{DCB34B5E-6E6A-4D59-85E6-46C2AFDFB2E7}" srcOrd="1" destOrd="0" presId="urn:microsoft.com/office/officeart/2005/8/layout/hierarchy3"/>
    <dgm:cxn modelId="{18205EF4-B255-471C-A3A5-4B3C9792DECE}" type="presParOf" srcId="{DCB34B5E-6E6A-4D59-85E6-46C2AFDFB2E7}" destId="{45A275E3-243D-4CD8-9D49-F935289A5230}" srcOrd="0" destOrd="0" presId="urn:microsoft.com/office/officeart/2005/8/layout/hierarchy3"/>
    <dgm:cxn modelId="{123F7949-0A8E-4148-828C-FF76B929A62D}" type="presParOf" srcId="{DCB34B5E-6E6A-4D59-85E6-46C2AFDFB2E7}" destId="{D9387AA6-C589-42B3-BDA7-479706F1B168}" srcOrd="1" destOrd="0" presId="urn:microsoft.com/office/officeart/2005/8/layout/hierarchy3"/>
    <dgm:cxn modelId="{790F32B7-3A2C-4C52-8729-3F48ADDEA192}" type="presParOf" srcId="{DCB34B5E-6E6A-4D59-85E6-46C2AFDFB2E7}" destId="{A67417E9-13B3-4837-8C29-8DB175E55EF7}" srcOrd="2" destOrd="0" presId="urn:microsoft.com/office/officeart/2005/8/layout/hierarchy3"/>
    <dgm:cxn modelId="{C6D78C9D-89B4-4EE8-A775-E692E2763A00}" type="presParOf" srcId="{DCB34B5E-6E6A-4D59-85E6-46C2AFDFB2E7}" destId="{C28C612E-2658-41F0-8585-EEAFA4FA4892}" srcOrd="3" destOrd="0" presId="urn:microsoft.com/office/officeart/2005/8/layout/hierarchy3"/>
    <dgm:cxn modelId="{CC2E8465-65EC-4320-865F-444817776E3F}" type="presParOf" srcId="{DCB34B5E-6E6A-4D59-85E6-46C2AFDFB2E7}" destId="{A2212115-5E41-4A1B-83E2-C5BC2D161E54}" srcOrd="4" destOrd="0" presId="urn:microsoft.com/office/officeart/2005/8/layout/hierarchy3"/>
    <dgm:cxn modelId="{14511FE0-D617-4842-8A07-E3C591DBD618}" type="presParOf" srcId="{DCB34B5E-6E6A-4D59-85E6-46C2AFDFB2E7}" destId="{628CFA61-6597-415F-BEEE-9EC428A9EC80}" srcOrd="5" destOrd="0" presId="urn:microsoft.com/office/officeart/2005/8/layout/hierarchy3"/>
    <dgm:cxn modelId="{D9ADFADB-7201-4D0F-9F65-B6444AC01032}" type="presParOf" srcId="{8F964E11-2765-42E4-B143-A100B8CEA490}" destId="{AD6ABA7E-2E77-409D-B028-3FE0DE0B8BB7}" srcOrd="3" destOrd="0" presId="urn:microsoft.com/office/officeart/2005/8/layout/hierarchy3"/>
    <dgm:cxn modelId="{FB5FA24A-5174-4079-B35F-49C563E7DC01}" type="presParOf" srcId="{AD6ABA7E-2E77-409D-B028-3FE0DE0B8BB7}" destId="{A06404B2-5A31-4705-AE8A-B3BA04B2EBEE}" srcOrd="0" destOrd="0" presId="urn:microsoft.com/office/officeart/2005/8/layout/hierarchy3"/>
    <dgm:cxn modelId="{E6C45254-09F8-4FD5-BCE8-68CE73500283}" type="presParOf" srcId="{A06404B2-5A31-4705-AE8A-B3BA04B2EBEE}" destId="{87D3CC23-2C5F-4DFA-B1DD-B022812EC191}" srcOrd="0" destOrd="0" presId="urn:microsoft.com/office/officeart/2005/8/layout/hierarchy3"/>
    <dgm:cxn modelId="{D2FE017C-0349-4B11-AE3B-A92EF5B98070}" type="presParOf" srcId="{A06404B2-5A31-4705-AE8A-B3BA04B2EBEE}" destId="{59F83A99-4555-4E63-87F4-5EADD4C36DE5}" srcOrd="1" destOrd="0" presId="urn:microsoft.com/office/officeart/2005/8/layout/hierarchy3"/>
    <dgm:cxn modelId="{522D011F-8DC2-4C2B-9149-A3412CA864D7}" type="presParOf" srcId="{AD6ABA7E-2E77-409D-B028-3FE0DE0B8BB7}" destId="{A34E23CD-024A-415C-AF97-CCBF75BB02FE}" srcOrd="1" destOrd="0" presId="urn:microsoft.com/office/officeart/2005/8/layout/hierarchy3"/>
    <dgm:cxn modelId="{3E3CE1CB-62B0-47B0-B9B2-6E37105E5150}" type="presParOf" srcId="{A34E23CD-024A-415C-AF97-CCBF75BB02FE}" destId="{5FD4A9A5-023B-46AB-974E-F25143FE0564}" srcOrd="0" destOrd="0" presId="urn:microsoft.com/office/officeart/2005/8/layout/hierarchy3"/>
    <dgm:cxn modelId="{DF72A5D3-15F3-45E6-BFB5-0DCAC1B365F0}" type="presParOf" srcId="{A34E23CD-024A-415C-AF97-CCBF75BB02FE}" destId="{53E965F0-594E-498A-9B13-599936147222}" srcOrd="1" destOrd="0" presId="urn:microsoft.com/office/officeart/2005/8/layout/hierarchy3"/>
    <dgm:cxn modelId="{5EFB343A-89AF-4CB7-80E4-3A86D9EC8C1B}" type="presParOf" srcId="{A34E23CD-024A-415C-AF97-CCBF75BB02FE}" destId="{05CC98A6-177B-410F-8B5D-FEBF09CD48FC}" srcOrd="2" destOrd="0" presId="urn:microsoft.com/office/officeart/2005/8/layout/hierarchy3"/>
    <dgm:cxn modelId="{163652A0-BC1F-495B-9FBC-3A8D2D56A398}" type="presParOf" srcId="{A34E23CD-024A-415C-AF97-CCBF75BB02FE}" destId="{1FA64C68-FEB8-4517-B263-31EA3580B255}" srcOrd="3" destOrd="0" presId="urn:microsoft.com/office/officeart/2005/8/layout/hierarchy3"/>
    <dgm:cxn modelId="{73DE13DD-5D79-4C58-9652-5B1928E83B6C}" type="presParOf" srcId="{A34E23CD-024A-415C-AF97-CCBF75BB02FE}" destId="{469ABF1B-BEF1-4B1F-BAB0-1752AE2B00DB}" srcOrd="4" destOrd="0" presId="urn:microsoft.com/office/officeart/2005/8/layout/hierarchy3"/>
    <dgm:cxn modelId="{206C8AFF-4036-4A30-838D-64D78A9D4BEE}" type="presParOf" srcId="{A34E23CD-024A-415C-AF97-CCBF75BB02FE}" destId="{4416B320-C42D-4012-A326-0788C1FC105D}"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DE0412-67BC-4B0A-9E6E-E90DEB2F90BA}">
      <dsp:nvSpPr>
        <dsp:cNvPr id="0" name=""/>
        <dsp:cNvSpPr/>
      </dsp:nvSpPr>
      <dsp:spPr>
        <a:xfrm>
          <a:off x="195304" y="1141773"/>
          <a:ext cx="1522152" cy="7610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All Eligible</a:t>
          </a:r>
          <a:endParaRPr lang="en-US" sz="1700" kern="1200" dirty="0"/>
        </a:p>
      </dsp:txBody>
      <dsp:txXfrm>
        <a:off x="217595" y="1164064"/>
        <a:ext cx="1477570" cy="716494"/>
      </dsp:txXfrm>
    </dsp:sp>
    <dsp:sp modelId="{B78E1064-4098-4AB3-A996-B520661E6BA9}">
      <dsp:nvSpPr>
        <dsp:cNvPr id="0" name=""/>
        <dsp:cNvSpPr/>
      </dsp:nvSpPr>
      <dsp:spPr>
        <a:xfrm rot="18731282">
          <a:off x="1568572" y="1159843"/>
          <a:ext cx="906628" cy="53173"/>
        </a:xfrm>
        <a:custGeom>
          <a:avLst/>
          <a:gdLst/>
          <a:ahLst/>
          <a:cxnLst/>
          <a:rect l="0" t="0" r="0" b="0"/>
          <a:pathLst>
            <a:path>
              <a:moveTo>
                <a:pt x="0" y="26586"/>
              </a:moveTo>
              <a:lnTo>
                <a:pt x="906628" y="26586"/>
              </a:lnTo>
            </a:path>
          </a:pathLst>
        </a:custGeom>
        <a:noFill/>
        <a:ln w="25400" cap="flat" cmpd="sng" algn="ctr">
          <a:solidFill>
            <a:schemeClr val="accent1">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99221" y="1163764"/>
        <a:ext cx="45331" cy="45331"/>
      </dsp:txXfrm>
    </dsp:sp>
    <dsp:sp modelId="{65EC6D59-54EF-40E2-9F48-629452FD0882}">
      <dsp:nvSpPr>
        <dsp:cNvPr id="0" name=""/>
        <dsp:cNvSpPr/>
      </dsp:nvSpPr>
      <dsp:spPr>
        <a:xfrm>
          <a:off x="2326317" y="470011"/>
          <a:ext cx="1522152" cy="7610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Project/Program</a:t>
          </a:r>
          <a:endParaRPr lang="en-US" sz="1700" kern="1200" dirty="0"/>
        </a:p>
      </dsp:txBody>
      <dsp:txXfrm>
        <a:off x="2348608" y="492302"/>
        <a:ext cx="1477570" cy="716494"/>
      </dsp:txXfrm>
    </dsp:sp>
    <dsp:sp modelId="{808E4451-754A-48BB-AAB4-578973DEAA8F}">
      <dsp:nvSpPr>
        <dsp:cNvPr id="0" name=""/>
        <dsp:cNvSpPr/>
      </dsp:nvSpPr>
      <dsp:spPr>
        <a:xfrm rot="2205417">
          <a:off x="3769561" y="1061468"/>
          <a:ext cx="793771" cy="53173"/>
        </a:xfrm>
        <a:custGeom>
          <a:avLst/>
          <a:gdLst/>
          <a:ahLst/>
          <a:cxnLst/>
          <a:rect l="0" t="0" r="0" b="0"/>
          <a:pathLst>
            <a:path>
              <a:moveTo>
                <a:pt x="0" y="26586"/>
              </a:moveTo>
              <a:lnTo>
                <a:pt x="793771" y="26586"/>
              </a:lnTo>
            </a:path>
          </a:pathLst>
        </a:custGeom>
        <a:noFill/>
        <a:ln w="25400" cap="flat" cmpd="sng" algn="ctr">
          <a:solidFill>
            <a:schemeClr val="accent1">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46602" y="1068210"/>
        <a:ext cx="39688" cy="39688"/>
      </dsp:txXfrm>
    </dsp:sp>
    <dsp:sp modelId="{45A01F93-BBE4-4455-BBAA-6E284143DBA6}">
      <dsp:nvSpPr>
        <dsp:cNvPr id="0" name=""/>
        <dsp:cNvSpPr/>
      </dsp:nvSpPr>
      <dsp:spPr>
        <a:xfrm>
          <a:off x="4484424" y="914354"/>
          <a:ext cx="1522152" cy="8224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Business Integration</a:t>
          </a:r>
          <a:endParaRPr lang="en-US" sz="1700" kern="1200" dirty="0"/>
        </a:p>
      </dsp:txBody>
      <dsp:txXfrm>
        <a:off x="4508512" y="938442"/>
        <a:ext cx="1473976" cy="774235"/>
      </dsp:txXfrm>
    </dsp:sp>
    <dsp:sp modelId="{3988F570-2FEE-42CE-B8F3-BA04BC7D39AD}">
      <dsp:nvSpPr>
        <dsp:cNvPr id="0" name=""/>
        <dsp:cNvSpPr/>
      </dsp:nvSpPr>
      <dsp:spPr>
        <a:xfrm rot="19702626">
          <a:off x="3793022" y="628166"/>
          <a:ext cx="746849" cy="53173"/>
        </a:xfrm>
        <a:custGeom>
          <a:avLst/>
          <a:gdLst/>
          <a:ahLst/>
          <a:cxnLst/>
          <a:rect l="0" t="0" r="0" b="0"/>
          <a:pathLst>
            <a:path>
              <a:moveTo>
                <a:pt x="0" y="26586"/>
              </a:moveTo>
              <a:lnTo>
                <a:pt x="746849" y="26586"/>
              </a:lnTo>
            </a:path>
          </a:pathLst>
        </a:custGeom>
        <a:noFill/>
        <a:ln w="25400" cap="flat" cmpd="sng" algn="ctr">
          <a:solidFill>
            <a:schemeClr val="accent1">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47775" y="636082"/>
        <a:ext cx="37342" cy="37342"/>
      </dsp:txXfrm>
    </dsp:sp>
    <dsp:sp modelId="{E95F4677-C221-4CE9-9B8D-18EC360F9F20}">
      <dsp:nvSpPr>
        <dsp:cNvPr id="0" name=""/>
        <dsp:cNvSpPr/>
      </dsp:nvSpPr>
      <dsp:spPr>
        <a:xfrm>
          <a:off x="4484424" y="78418"/>
          <a:ext cx="1522152" cy="7610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Pre-Start-Up Credit</a:t>
          </a:r>
          <a:endParaRPr lang="en-US" sz="1700" kern="1200" dirty="0"/>
        </a:p>
      </dsp:txBody>
      <dsp:txXfrm>
        <a:off x="4506715" y="100709"/>
        <a:ext cx="1477570" cy="716494"/>
      </dsp:txXfrm>
    </dsp:sp>
    <dsp:sp modelId="{49480005-6848-41FE-83A2-9118796B41BD}">
      <dsp:nvSpPr>
        <dsp:cNvPr id="0" name=""/>
        <dsp:cNvSpPr/>
      </dsp:nvSpPr>
      <dsp:spPr>
        <a:xfrm rot="2868718">
          <a:off x="1568572" y="1831605"/>
          <a:ext cx="906628" cy="53173"/>
        </a:xfrm>
        <a:custGeom>
          <a:avLst/>
          <a:gdLst/>
          <a:ahLst/>
          <a:cxnLst/>
          <a:rect l="0" t="0" r="0" b="0"/>
          <a:pathLst>
            <a:path>
              <a:moveTo>
                <a:pt x="0" y="26586"/>
              </a:moveTo>
              <a:lnTo>
                <a:pt x="906628" y="26586"/>
              </a:lnTo>
            </a:path>
          </a:pathLst>
        </a:custGeom>
        <a:noFill/>
        <a:ln w="25400" cap="flat" cmpd="sng" algn="ctr">
          <a:solidFill>
            <a:schemeClr val="accent1">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99221" y="1835526"/>
        <a:ext cx="45331" cy="45331"/>
      </dsp:txXfrm>
    </dsp:sp>
    <dsp:sp modelId="{2946380F-87DE-46F7-9EFB-8579681B6D30}">
      <dsp:nvSpPr>
        <dsp:cNvPr id="0" name=""/>
        <dsp:cNvSpPr/>
      </dsp:nvSpPr>
      <dsp:spPr>
        <a:xfrm>
          <a:off x="2326317" y="1813535"/>
          <a:ext cx="1522152" cy="7610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Government/</a:t>
          </a:r>
        </a:p>
        <a:p>
          <a:pPr lvl="0" algn="ctr" defTabSz="755650">
            <a:lnSpc>
              <a:spcPct val="90000"/>
            </a:lnSpc>
            <a:spcBef>
              <a:spcPct val="0"/>
            </a:spcBef>
            <a:spcAft>
              <a:spcPct val="35000"/>
            </a:spcAft>
          </a:pPr>
          <a:r>
            <a:rPr lang="en-US" sz="1700" kern="1200" dirty="0" smtClean="0"/>
            <a:t>Private/Public</a:t>
          </a:r>
          <a:endParaRPr lang="en-US" sz="1700" kern="1200" dirty="0"/>
        </a:p>
      </dsp:txBody>
      <dsp:txXfrm>
        <a:off x="2348608" y="1835826"/>
        <a:ext cx="1477570" cy="716494"/>
      </dsp:txXfrm>
    </dsp:sp>
    <dsp:sp modelId="{A45AD6D3-5759-4052-81E6-98BA0CE4FBE8}">
      <dsp:nvSpPr>
        <dsp:cNvPr id="0" name=""/>
        <dsp:cNvSpPr/>
      </dsp:nvSpPr>
      <dsp:spPr>
        <a:xfrm>
          <a:off x="3848469" y="2167486"/>
          <a:ext cx="608860" cy="53173"/>
        </a:xfrm>
        <a:custGeom>
          <a:avLst/>
          <a:gdLst/>
          <a:ahLst/>
          <a:cxnLst/>
          <a:rect l="0" t="0" r="0" b="0"/>
          <a:pathLst>
            <a:path>
              <a:moveTo>
                <a:pt x="0" y="26586"/>
              </a:moveTo>
              <a:lnTo>
                <a:pt x="608860" y="26586"/>
              </a:lnTo>
            </a:path>
          </a:pathLst>
        </a:custGeom>
        <a:noFill/>
        <a:ln w="25400" cap="flat" cmpd="sng" algn="ctr">
          <a:solidFill>
            <a:schemeClr val="accent1">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37678" y="2178852"/>
        <a:ext cx="30443" cy="30443"/>
      </dsp:txXfrm>
    </dsp:sp>
    <dsp:sp modelId="{45FC86DD-CC05-4172-8DBE-33AF88954FFF}">
      <dsp:nvSpPr>
        <dsp:cNvPr id="0" name=""/>
        <dsp:cNvSpPr/>
      </dsp:nvSpPr>
      <dsp:spPr>
        <a:xfrm>
          <a:off x="4457330" y="1813535"/>
          <a:ext cx="1522152" cy="7610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Structure/ </a:t>
          </a:r>
          <a:r>
            <a:rPr lang="en-US" sz="1700" kern="1200" dirty="0" smtClean="0"/>
            <a:t>Authority/ Shares</a:t>
          </a:r>
          <a:endParaRPr lang="en-US" sz="1700" kern="1200" dirty="0"/>
        </a:p>
      </dsp:txBody>
      <dsp:txXfrm>
        <a:off x="4479621" y="1835826"/>
        <a:ext cx="1477570" cy="716494"/>
      </dsp:txXfrm>
    </dsp:sp>
    <dsp:sp modelId="{4B9DCD27-620A-45A1-A3E0-66689A52B028}">
      <dsp:nvSpPr>
        <dsp:cNvPr id="0" name=""/>
        <dsp:cNvSpPr/>
      </dsp:nvSpPr>
      <dsp:spPr>
        <a:xfrm>
          <a:off x="5979482" y="2167486"/>
          <a:ext cx="608860" cy="53173"/>
        </a:xfrm>
        <a:custGeom>
          <a:avLst/>
          <a:gdLst/>
          <a:ahLst/>
          <a:cxnLst/>
          <a:rect l="0" t="0" r="0" b="0"/>
          <a:pathLst>
            <a:path>
              <a:moveTo>
                <a:pt x="0" y="26586"/>
              </a:moveTo>
              <a:lnTo>
                <a:pt x="608860" y="26586"/>
              </a:lnTo>
            </a:path>
          </a:pathLst>
        </a:custGeom>
        <a:noFill/>
        <a:ln w="25400" cap="flat" cmpd="sng" algn="ctr">
          <a:solidFill>
            <a:schemeClr val="accent1">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68691" y="2178852"/>
        <a:ext cx="30443" cy="30443"/>
      </dsp:txXfrm>
    </dsp:sp>
    <dsp:sp modelId="{AAD2D18B-7928-47A3-BD87-5C82DD56F052}">
      <dsp:nvSpPr>
        <dsp:cNvPr id="0" name=""/>
        <dsp:cNvSpPr/>
      </dsp:nvSpPr>
      <dsp:spPr>
        <a:xfrm>
          <a:off x="6588343" y="1813535"/>
          <a:ext cx="1522152" cy="7610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Conglomerate</a:t>
          </a:r>
          <a:endParaRPr lang="en-US" sz="1700" kern="1200" dirty="0"/>
        </a:p>
      </dsp:txBody>
      <dsp:txXfrm>
        <a:off x="6610634" y="1835826"/>
        <a:ext cx="1477570" cy="7164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AD0EFE-8B77-4DFD-82F7-726E5A3AA069}">
      <dsp:nvSpPr>
        <dsp:cNvPr id="0" name=""/>
        <dsp:cNvSpPr/>
      </dsp:nvSpPr>
      <dsp:spPr>
        <a:xfrm>
          <a:off x="4008169" y="1644207"/>
          <a:ext cx="364270" cy="1190049"/>
        </a:xfrm>
        <a:custGeom>
          <a:avLst/>
          <a:gdLst/>
          <a:ahLst/>
          <a:cxnLst/>
          <a:rect l="0" t="0" r="0" b="0"/>
          <a:pathLst>
            <a:path>
              <a:moveTo>
                <a:pt x="0" y="0"/>
              </a:moveTo>
              <a:lnTo>
                <a:pt x="0" y="1190049"/>
              </a:lnTo>
              <a:lnTo>
                <a:pt x="364270" y="1190049"/>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CBA7F7D-DD5A-4730-A62E-DA30E2DB53F9}">
      <dsp:nvSpPr>
        <dsp:cNvPr id="0" name=""/>
        <dsp:cNvSpPr/>
      </dsp:nvSpPr>
      <dsp:spPr>
        <a:xfrm>
          <a:off x="3643899" y="1644207"/>
          <a:ext cx="364270" cy="1190049"/>
        </a:xfrm>
        <a:custGeom>
          <a:avLst/>
          <a:gdLst/>
          <a:ahLst/>
          <a:cxnLst/>
          <a:rect l="0" t="0" r="0" b="0"/>
          <a:pathLst>
            <a:path>
              <a:moveTo>
                <a:pt x="364270" y="0"/>
              </a:moveTo>
              <a:lnTo>
                <a:pt x="364270" y="1190049"/>
              </a:lnTo>
              <a:lnTo>
                <a:pt x="0" y="1190049"/>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12569C7-A06D-4BE8-BB20-DAC3BC32E031}">
      <dsp:nvSpPr>
        <dsp:cNvPr id="0" name=""/>
        <dsp:cNvSpPr/>
      </dsp:nvSpPr>
      <dsp:spPr>
        <a:xfrm>
          <a:off x="4008169" y="1644207"/>
          <a:ext cx="2861147" cy="2380099"/>
        </a:xfrm>
        <a:custGeom>
          <a:avLst/>
          <a:gdLst/>
          <a:ahLst/>
          <a:cxnLst/>
          <a:rect l="0" t="0" r="0" b="0"/>
          <a:pathLst>
            <a:path>
              <a:moveTo>
                <a:pt x="0" y="0"/>
              </a:moveTo>
              <a:lnTo>
                <a:pt x="0" y="2122459"/>
              </a:lnTo>
              <a:lnTo>
                <a:pt x="2861147" y="2122459"/>
              </a:lnTo>
              <a:lnTo>
                <a:pt x="2861147" y="2380099"/>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80B842C-0C26-4A28-B2CC-488212AF761F}">
      <dsp:nvSpPr>
        <dsp:cNvPr id="0" name=""/>
        <dsp:cNvSpPr/>
      </dsp:nvSpPr>
      <dsp:spPr>
        <a:xfrm>
          <a:off x="3962449" y="1644207"/>
          <a:ext cx="91440" cy="2380099"/>
        </a:xfrm>
        <a:custGeom>
          <a:avLst/>
          <a:gdLst/>
          <a:ahLst/>
          <a:cxnLst/>
          <a:rect l="0" t="0" r="0" b="0"/>
          <a:pathLst>
            <a:path>
              <a:moveTo>
                <a:pt x="45720" y="0"/>
              </a:moveTo>
              <a:lnTo>
                <a:pt x="45720" y="2380099"/>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1107BC-231B-4FB4-825D-0DA5D0E0E49E}">
      <dsp:nvSpPr>
        <dsp:cNvPr id="0" name=""/>
        <dsp:cNvSpPr/>
      </dsp:nvSpPr>
      <dsp:spPr>
        <a:xfrm>
          <a:off x="1147021" y="1644207"/>
          <a:ext cx="2861147" cy="2380099"/>
        </a:xfrm>
        <a:custGeom>
          <a:avLst/>
          <a:gdLst/>
          <a:ahLst/>
          <a:cxnLst/>
          <a:rect l="0" t="0" r="0" b="0"/>
          <a:pathLst>
            <a:path>
              <a:moveTo>
                <a:pt x="2861147" y="0"/>
              </a:moveTo>
              <a:lnTo>
                <a:pt x="2861147" y="2122459"/>
              </a:lnTo>
              <a:lnTo>
                <a:pt x="0" y="2122459"/>
              </a:lnTo>
              <a:lnTo>
                <a:pt x="0" y="2380099"/>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BB241CB-DDD5-4530-9C81-BDE5E7484D08}">
      <dsp:nvSpPr>
        <dsp:cNvPr id="0" name=""/>
        <dsp:cNvSpPr/>
      </dsp:nvSpPr>
      <dsp:spPr>
        <a:xfrm>
          <a:off x="2941865" y="540037"/>
          <a:ext cx="2132607" cy="1104169"/>
        </a:xfrm>
        <a:prstGeom prst="rect">
          <a:avLst/>
        </a:prstGeom>
        <a:gradFill rotWithShape="0">
          <a:gsLst>
            <a:gs pos="0">
              <a:schemeClr val="accent3">
                <a:hueOff val="0"/>
                <a:satOff val="0"/>
                <a:lumOff val="0"/>
                <a:alphaOff val="0"/>
                <a:tint val="98000"/>
                <a:shade val="25000"/>
                <a:satMod val="250000"/>
              </a:schemeClr>
            </a:gs>
            <a:gs pos="68000">
              <a:schemeClr val="accent3">
                <a:hueOff val="0"/>
                <a:satOff val="0"/>
                <a:lumOff val="0"/>
                <a:alphaOff val="0"/>
                <a:tint val="86000"/>
                <a:satMod val="115000"/>
              </a:schemeClr>
            </a:gs>
            <a:gs pos="100000">
              <a:schemeClr val="accent3">
                <a:hueOff val="0"/>
                <a:satOff val="0"/>
                <a:lumOff val="0"/>
                <a:alphaOff val="0"/>
                <a:tint val="50000"/>
                <a:satMod val="150000"/>
              </a:schemeClr>
            </a:gs>
          </a:gsLst>
          <a:path path="circle">
            <a:fillToRect l="100000" t="200000" r="100000" b="40000"/>
          </a:path>
        </a:gradFill>
        <a:ln>
          <a:noFill/>
        </a:ln>
        <a:effectLst>
          <a:outerShdw blurRad="57150" dist="38100" dir="5400000" algn="ctr" rotWithShape="0">
            <a:schemeClr val="accent3">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5811" numCol="1" spcCol="1270" anchor="ctr" anchorCtr="0">
          <a:noAutofit/>
        </a:bodyPr>
        <a:lstStyle/>
        <a:p>
          <a:pPr lvl="0" algn="ctr" defTabSz="1066800">
            <a:lnSpc>
              <a:spcPct val="90000"/>
            </a:lnSpc>
            <a:spcBef>
              <a:spcPct val="0"/>
            </a:spcBef>
            <a:spcAft>
              <a:spcPct val="35000"/>
            </a:spcAft>
          </a:pPr>
          <a:r>
            <a:rPr lang="en-US" sz="2400" kern="1200" dirty="0" smtClean="0"/>
            <a:t>Resources Int. Dev. Corp</a:t>
          </a:r>
          <a:endParaRPr lang="en-US" sz="2400" kern="1200" dirty="0"/>
        </a:p>
      </dsp:txBody>
      <dsp:txXfrm>
        <a:off x="2941865" y="540037"/>
        <a:ext cx="2132607" cy="1104169"/>
      </dsp:txXfrm>
    </dsp:sp>
    <dsp:sp modelId="{31DFDD22-D87A-449B-BE94-DF41EABF149F}">
      <dsp:nvSpPr>
        <dsp:cNvPr id="0" name=""/>
        <dsp:cNvSpPr/>
      </dsp:nvSpPr>
      <dsp:spPr>
        <a:xfrm>
          <a:off x="3368387" y="1398836"/>
          <a:ext cx="1919347" cy="368056"/>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lvl="0" algn="ctr" defTabSz="622300">
            <a:lnSpc>
              <a:spcPct val="90000"/>
            </a:lnSpc>
            <a:spcBef>
              <a:spcPct val="0"/>
            </a:spcBef>
            <a:spcAft>
              <a:spcPct val="35000"/>
            </a:spcAft>
          </a:pPr>
          <a:r>
            <a:rPr lang="en-US" sz="1400" kern="1200" dirty="0" smtClean="0"/>
            <a:t>Board/Committee</a:t>
          </a:r>
          <a:endParaRPr lang="en-US" sz="1400" kern="1200" dirty="0"/>
        </a:p>
      </dsp:txBody>
      <dsp:txXfrm>
        <a:off x="3368387" y="1398836"/>
        <a:ext cx="1919347" cy="368056"/>
      </dsp:txXfrm>
    </dsp:sp>
    <dsp:sp modelId="{DA06688A-9204-46F0-8D5D-C7F8A1A618E8}">
      <dsp:nvSpPr>
        <dsp:cNvPr id="0" name=""/>
        <dsp:cNvSpPr/>
      </dsp:nvSpPr>
      <dsp:spPr>
        <a:xfrm>
          <a:off x="80717" y="4024306"/>
          <a:ext cx="2132607" cy="1104169"/>
        </a:xfrm>
        <a:prstGeom prst="rect">
          <a:avLst/>
        </a:prstGeom>
        <a:gradFill rotWithShape="0">
          <a:gsLst>
            <a:gs pos="0">
              <a:schemeClr val="accent3">
                <a:hueOff val="0"/>
                <a:satOff val="0"/>
                <a:lumOff val="0"/>
                <a:alphaOff val="0"/>
                <a:tint val="98000"/>
                <a:shade val="25000"/>
                <a:satMod val="250000"/>
              </a:schemeClr>
            </a:gs>
            <a:gs pos="68000">
              <a:schemeClr val="accent3">
                <a:hueOff val="0"/>
                <a:satOff val="0"/>
                <a:lumOff val="0"/>
                <a:alphaOff val="0"/>
                <a:tint val="86000"/>
                <a:satMod val="115000"/>
              </a:schemeClr>
            </a:gs>
            <a:gs pos="100000">
              <a:schemeClr val="accent3">
                <a:hueOff val="0"/>
                <a:satOff val="0"/>
                <a:lumOff val="0"/>
                <a:alphaOff val="0"/>
                <a:tint val="50000"/>
                <a:satMod val="150000"/>
              </a:schemeClr>
            </a:gs>
          </a:gsLst>
          <a:path path="circle">
            <a:fillToRect l="100000" t="200000" r="100000" b="40000"/>
          </a:path>
        </a:gradFill>
        <a:ln>
          <a:noFill/>
        </a:ln>
        <a:effectLst>
          <a:outerShdw blurRad="57150" dist="38100" dir="5400000" algn="ctr" rotWithShape="0">
            <a:schemeClr val="accent3">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5811" numCol="1" spcCol="1270" anchor="ctr" anchorCtr="0">
          <a:noAutofit/>
        </a:bodyPr>
        <a:lstStyle/>
        <a:p>
          <a:pPr lvl="0" algn="ctr" defTabSz="1066800">
            <a:lnSpc>
              <a:spcPct val="90000"/>
            </a:lnSpc>
            <a:spcBef>
              <a:spcPct val="0"/>
            </a:spcBef>
            <a:spcAft>
              <a:spcPct val="35000"/>
            </a:spcAft>
          </a:pPr>
          <a:r>
            <a:rPr lang="en-US" sz="2400" kern="1200" dirty="0" smtClean="0"/>
            <a:t>Community/Local Development</a:t>
          </a:r>
          <a:endParaRPr lang="en-US" sz="2400" kern="1200" dirty="0"/>
        </a:p>
      </dsp:txBody>
      <dsp:txXfrm>
        <a:off x="80717" y="4024306"/>
        <a:ext cx="2132607" cy="1104169"/>
      </dsp:txXfrm>
    </dsp:sp>
    <dsp:sp modelId="{E255EA3B-0697-4771-84A0-E11BEDA95924}">
      <dsp:nvSpPr>
        <dsp:cNvPr id="0" name=""/>
        <dsp:cNvSpPr/>
      </dsp:nvSpPr>
      <dsp:spPr>
        <a:xfrm>
          <a:off x="507239" y="4883105"/>
          <a:ext cx="1919347" cy="368056"/>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lvl="0" algn="ctr" defTabSz="622300">
            <a:lnSpc>
              <a:spcPct val="90000"/>
            </a:lnSpc>
            <a:spcBef>
              <a:spcPct val="0"/>
            </a:spcBef>
            <a:spcAft>
              <a:spcPct val="35000"/>
            </a:spcAft>
          </a:pPr>
          <a:r>
            <a:rPr lang="en-US" sz="1400" kern="1200" dirty="0" smtClean="0"/>
            <a:t>Project Meetings</a:t>
          </a:r>
          <a:endParaRPr lang="en-US" sz="1400" kern="1200" dirty="0"/>
        </a:p>
      </dsp:txBody>
      <dsp:txXfrm>
        <a:off x="507239" y="4883105"/>
        <a:ext cx="1919347" cy="368056"/>
      </dsp:txXfrm>
    </dsp:sp>
    <dsp:sp modelId="{68212E04-724F-426A-B12D-702F3BD5E9DB}">
      <dsp:nvSpPr>
        <dsp:cNvPr id="0" name=""/>
        <dsp:cNvSpPr/>
      </dsp:nvSpPr>
      <dsp:spPr>
        <a:xfrm>
          <a:off x="2941865" y="4024306"/>
          <a:ext cx="2132607" cy="1104169"/>
        </a:xfrm>
        <a:prstGeom prst="rect">
          <a:avLst/>
        </a:prstGeom>
        <a:gradFill rotWithShape="0">
          <a:gsLst>
            <a:gs pos="0">
              <a:schemeClr val="accent3">
                <a:hueOff val="0"/>
                <a:satOff val="0"/>
                <a:lumOff val="0"/>
                <a:alphaOff val="0"/>
                <a:tint val="98000"/>
                <a:shade val="25000"/>
                <a:satMod val="250000"/>
              </a:schemeClr>
            </a:gs>
            <a:gs pos="68000">
              <a:schemeClr val="accent3">
                <a:hueOff val="0"/>
                <a:satOff val="0"/>
                <a:lumOff val="0"/>
                <a:alphaOff val="0"/>
                <a:tint val="86000"/>
                <a:satMod val="115000"/>
              </a:schemeClr>
            </a:gs>
            <a:gs pos="100000">
              <a:schemeClr val="accent3">
                <a:hueOff val="0"/>
                <a:satOff val="0"/>
                <a:lumOff val="0"/>
                <a:alphaOff val="0"/>
                <a:tint val="50000"/>
                <a:satMod val="150000"/>
              </a:schemeClr>
            </a:gs>
          </a:gsLst>
          <a:path path="circle">
            <a:fillToRect l="100000" t="200000" r="100000" b="40000"/>
          </a:path>
        </a:gradFill>
        <a:ln>
          <a:noFill/>
        </a:ln>
        <a:effectLst>
          <a:outerShdw blurRad="57150" dist="38100" dir="5400000" algn="ctr" rotWithShape="0">
            <a:schemeClr val="accent3">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5811" numCol="1" spcCol="1270" anchor="ctr" anchorCtr="0">
          <a:noAutofit/>
        </a:bodyPr>
        <a:lstStyle/>
        <a:p>
          <a:pPr lvl="0" algn="ctr" defTabSz="1066800">
            <a:lnSpc>
              <a:spcPct val="90000"/>
            </a:lnSpc>
            <a:spcBef>
              <a:spcPct val="0"/>
            </a:spcBef>
            <a:spcAft>
              <a:spcPct val="35000"/>
            </a:spcAft>
          </a:pPr>
          <a:r>
            <a:rPr lang="en-US" sz="2400" kern="1200" dirty="0" smtClean="0"/>
            <a:t>Integrated Systems</a:t>
          </a:r>
          <a:endParaRPr lang="en-US" sz="2400" kern="1200" dirty="0"/>
        </a:p>
      </dsp:txBody>
      <dsp:txXfrm>
        <a:off x="2941865" y="4024306"/>
        <a:ext cx="2132607" cy="1104169"/>
      </dsp:txXfrm>
    </dsp:sp>
    <dsp:sp modelId="{B0181B7A-AB86-4EF4-BCC5-B829DD001080}">
      <dsp:nvSpPr>
        <dsp:cNvPr id="0" name=""/>
        <dsp:cNvSpPr/>
      </dsp:nvSpPr>
      <dsp:spPr>
        <a:xfrm>
          <a:off x="3368387" y="4883105"/>
          <a:ext cx="1919347" cy="368056"/>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8255" rIns="33020" bIns="8255" numCol="1" spcCol="1270" anchor="ctr" anchorCtr="0">
          <a:noAutofit/>
        </a:bodyPr>
        <a:lstStyle/>
        <a:p>
          <a:pPr lvl="0" algn="ctr" defTabSz="577850">
            <a:lnSpc>
              <a:spcPct val="90000"/>
            </a:lnSpc>
            <a:spcBef>
              <a:spcPct val="0"/>
            </a:spcBef>
            <a:spcAft>
              <a:spcPct val="35000"/>
            </a:spcAft>
          </a:pPr>
          <a:r>
            <a:rPr lang="en-US" sz="1300" kern="1200" dirty="0" smtClean="0"/>
            <a:t>Executive Analytics Report Module</a:t>
          </a:r>
          <a:endParaRPr lang="en-US" sz="1300" kern="1200" dirty="0"/>
        </a:p>
      </dsp:txBody>
      <dsp:txXfrm>
        <a:off x="3368387" y="4883105"/>
        <a:ext cx="1919347" cy="368056"/>
      </dsp:txXfrm>
    </dsp:sp>
    <dsp:sp modelId="{2AB823E7-E4ED-4972-B2A6-5948101715B6}">
      <dsp:nvSpPr>
        <dsp:cNvPr id="0" name=""/>
        <dsp:cNvSpPr/>
      </dsp:nvSpPr>
      <dsp:spPr>
        <a:xfrm>
          <a:off x="5803013" y="4024306"/>
          <a:ext cx="2132607" cy="1104169"/>
        </a:xfrm>
        <a:prstGeom prst="rect">
          <a:avLst/>
        </a:prstGeom>
        <a:gradFill rotWithShape="0">
          <a:gsLst>
            <a:gs pos="0">
              <a:schemeClr val="accent3">
                <a:hueOff val="0"/>
                <a:satOff val="0"/>
                <a:lumOff val="0"/>
                <a:alphaOff val="0"/>
                <a:tint val="98000"/>
                <a:shade val="25000"/>
                <a:satMod val="250000"/>
              </a:schemeClr>
            </a:gs>
            <a:gs pos="68000">
              <a:schemeClr val="accent3">
                <a:hueOff val="0"/>
                <a:satOff val="0"/>
                <a:lumOff val="0"/>
                <a:alphaOff val="0"/>
                <a:tint val="86000"/>
                <a:satMod val="115000"/>
              </a:schemeClr>
            </a:gs>
            <a:gs pos="100000">
              <a:schemeClr val="accent3">
                <a:hueOff val="0"/>
                <a:satOff val="0"/>
                <a:lumOff val="0"/>
                <a:alphaOff val="0"/>
                <a:tint val="50000"/>
                <a:satMod val="150000"/>
              </a:schemeClr>
            </a:gs>
          </a:gsLst>
          <a:path path="circle">
            <a:fillToRect l="100000" t="200000" r="100000" b="40000"/>
          </a:path>
        </a:gradFill>
        <a:ln>
          <a:noFill/>
        </a:ln>
        <a:effectLst>
          <a:outerShdw blurRad="57150" dist="38100" dir="5400000" algn="ctr" rotWithShape="0">
            <a:schemeClr val="accent3">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5811" numCol="1" spcCol="1270" anchor="ctr" anchorCtr="0">
          <a:noAutofit/>
        </a:bodyPr>
        <a:lstStyle/>
        <a:p>
          <a:pPr lvl="0" algn="ctr" defTabSz="1066800">
            <a:lnSpc>
              <a:spcPct val="90000"/>
            </a:lnSpc>
            <a:spcBef>
              <a:spcPct val="0"/>
            </a:spcBef>
            <a:spcAft>
              <a:spcPct val="35000"/>
            </a:spcAft>
          </a:pPr>
          <a:r>
            <a:rPr lang="en-US" sz="2400" kern="1200" dirty="0" smtClean="0"/>
            <a:t>Public/Minorities</a:t>
          </a:r>
          <a:endParaRPr lang="en-US" sz="2400" kern="1200" dirty="0"/>
        </a:p>
      </dsp:txBody>
      <dsp:txXfrm>
        <a:off x="5803013" y="4024306"/>
        <a:ext cx="2132607" cy="1104169"/>
      </dsp:txXfrm>
    </dsp:sp>
    <dsp:sp modelId="{D90D9D25-BA32-43B2-9FC4-F3CB3E061C8E}">
      <dsp:nvSpPr>
        <dsp:cNvPr id="0" name=""/>
        <dsp:cNvSpPr/>
      </dsp:nvSpPr>
      <dsp:spPr>
        <a:xfrm>
          <a:off x="6229535" y="4883105"/>
          <a:ext cx="1919347" cy="368056"/>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8255" rIns="33020" bIns="8255" numCol="1" spcCol="1270" anchor="ctr" anchorCtr="0">
          <a:noAutofit/>
        </a:bodyPr>
        <a:lstStyle/>
        <a:p>
          <a:pPr lvl="0" algn="ctr" defTabSz="577850">
            <a:lnSpc>
              <a:spcPct val="90000"/>
            </a:lnSpc>
            <a:spcBef>
              <a:spcPct val="0"/>
            </a:spcBef>
            <a:spcAft>
              <a:spcPct val="35000"/>
            </a:spcAft>
          </a:pPr>
          <a:r>
            <a:rPr lang="en-US" sz="1300" kern="1200" dirty="0" smtClean="0"/>
            <a:t>Complaint/Administrations System</a:t>
          </a:r>
          <a:endParaRPr lang="en-US" sz="1300" kern="1200" dirty="0"/>
        </a:p>
      </dsp:txBody>
      <dsp:txXfrm>
        <a:off x="6229535" y="4883105"/>
        <a:ext cx="1919347" cy="368056"/>
      </dsp:txXfrm>
    </dsp:sp>
    <dsp:sp modelId="{AE4FD01C-253D-46C0-A745-B0F4D398BCD4}">
      <dsp:nvSpPr>
        <dsp:cNvPr id="0" name=""/>
        <dsp:cNvSpPr/>
      </dsp:nvSpPr>
      <dsp:spPr>
        <a:xfrm>
          <a:off x="1511291" y="2282172"/>
          <a:ext cx="2132607" cy="1104169"/>
        </a:xfrm>
        <a:prstGeom prst="rect">
          <a:avLst/>
        </a:prstGeom>
        <a:gradFill rotWithShape="0">
          <a:gsLst>
            <a:gs pos="0">
              <a:schemeClr val="accent3">
                <a:hueOff val="0"/>
                <a:satOff val="0"/>
                <a:lumOff val="0"/>
                <a:alphaOff val="0"/>
                <a:tint val="98000"/>
                <a:shade val="25000"/>
                <a:satMod val="250000"/>
              </a:schemeClr>
            </a:gs>
            <a:gs pos="68000">
              <a:schemeClr val="accent3">
                <a:hueOff val="0"/>
                <a:satOff val="0"/>
                <a:lumOff val="0"/>
                <a:alphaOff val="0"/>
                <a:tint val="86000"/>
                <a:satMod val="115000"/>
              </a:schemeClr>
            </a:gs>
            <a:gs pos="100000">
              <a:schemeClr val="accent3">
                <a:hueOff val="0"/>
                <a:satOff val="0"/>
                <a:lumOff val="0"/>
                <a:alphaOff val="0"/>
                <a:tint val="50000"/>
                <a:satMod val="150000"/>
              </a:schemeClr>
            </a:gs>
          </a:gsLst>
          <a:path path="circle">
            <a:fillToRect l="100000" t="200000" r="100000" b="40000"/>
          </a:path>
        </a:gradFill>
        <a:ln>
          <a:noFill/>
        </a:ln>
        <a:effectLst>
          <a:outerShdw blurRad="57150" dist="38100" dir="5400000" algn="ctr" rotWithShape="0">
            <a:schemeClr val="accent3">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5811" numCol="1" spcCol="1270" anchor="ctr" anchorCtr="0">
          <a:noAutofit/>
        </a:bodyPr>
        <a:lstStyle/>
        <a:p>
          <a:pPr lvl="0" algn="ctr" defTabSz="1066800">
            <a:lnSpc>
              <a:spcPct val="90000"/>
            </a:lnSpc>
            <a:spcBef>
              <a:spcPct val="0"/>
            </a:spcBef>
            <a:spcAft>
              <a:spcPct val="35000"/>
            </a:spcAft>
          </a:pPr>
          <a:r>
            <a:rPr lang="en-US" sz="2400" kern="1200" dirty="0" smtClean="0"/>
            <a:t>Non-Profit Agencies</a:t>
          </a:r>
          <a:endParaRPr lang="en-US" sz="2400" kern="1200" dirty="0"/>
        </a:p>
      </dsp:txBody>
      <dsp:txXfrm>
        <a:off x="1511291" y="2282172"/>
        <a:ext cx="2132607" cy="1104169"/>
      </dsp:txXfrm>
    </dsp:sp>
    <dsp:sp modelId="{F70BE101-AE99-48D0-9B6E-3CC9DC6EF834}">
      <dsp:nvSpPr>
        <dsp:cNvPr id="0" name=""/>
        <dsp:cNvSpPr/>
      </dsp:nvSpPr>
      <dsp:spPr>
        <a:xfrm>
          <a:off x="1937813" y="3140971"/>
          <a:ext cx="1919347" cy="368056"/>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10160" rIns="40640" bIns="10160" numCol="1" spcCol="1270" anchor="ctr" anchorCtr="0">
          <a:noAutofit/>
        </a:bodyPr>
        <a:lstStyle/>
        <a:p>
          <a:pPr lvl="0" algn="ctr" defTabSz="711200">
            <a:lnSpc>
              <a:spcPct val="90000"/>
            </a:lnSpc>
            <a:spcBef>
              <a:spcPct val="0"/>
            </a:spcBef>
            <a:spcAft>
              <a:spcPct val="35000"/>
            </a:spcAft>
          </a:pPr>
          <a:r>
            <a:rPr lang="en-US" sz="1600" kern="1200" dirty="0" smtClean="0"/>
            <a:t>Sponsors</a:t>
          </a:r>
          <a:endParaRPr lang="en-US" sz="1600" kern="1200" dirty="0"/>
        </a:p>
      </dsp:txBody>
      <dsp:txXfrm>
        <a:off x="1937813" y="3140971"/>
        <a:ext cx="1919347" cy="368056"/>
      </dsp:txXfrm>
    </dsp:sp>
    <dsp:sp modelId="{A1C971C5-FBC4-4FB1-9644-6C99F3261FDE}">
      <dsp:nvSpPr>
        <dsp:cNvPr id="0" name=""/>
        <dsp:cNvSpPr/>
      </dsp:nvSpPr>
      <dsp:spPr>
        <a:xfrm>
          <a:off x="4372439" y="2282172"/>
          <a:ext cx="2132607" cy="1104169"/>
        </a:xfrm>
        <a:prstGeom prst="rect">
          <a:avLst/>
        </a:prstGeom>
        <a:gradFill rotWithShape="0">
          <a:gsLst>
            <a:gs pos="0">
              <a:schemeClr val="accent3">
                <a:hueOff val="0"/>
                <a:satOff val="0"/>
                <a:lumOff val="0"/>
                <a:alphaOff val="0"/>
                <a:tint val="98000"/>
                <a:shade val="25000"/>
                <a:satMod val="250000"/>
              </a:schemeClr>
            </a:gs>
            <a:gs pos="68000">
              <a:schemeClr val="accent3">
                <a:hueOff val="0"/>
                <a:satOff val="0"/>
                <a:lumOff val="0"/>
                <a:alphaOff val="0"/>
                <a:tint val="86000"/>
                <a:satMod val="115000"/>
              </a:schemeClr>
            </a:gs>
            <a:gs pos="100000">
              <a:schemeClr val="accent3">
                <a:hueOff val="0"/>
                <a:satOff val="0"/>
                <a:lumOff val="0"/>
                <a:alphaOff val="0"/>
                <a:tint val="50000"/>
                <a:satMod val="150000"/>
              </a:schemeClr>
            </a:gs>
          </a:gsLst>
          <a:path path="circle">
            <a:fillToRect l="100000" t="200000" r="100000" b="40000"/>
          </a:path>
        </a:gradFill>
        <a:ln>
          <a:noFill/>
        </a:ln>
        <a:effectLst>
          <a:outerShdw blurRad="57150" dist="38100" dir="5400000" algn="ctr" rotWithShape="0">
            <a:schemeClr val="accent3">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5811" numCol="1" spcCol="1270" anchor="ctr" anchorCtr="0">
          <a:noAutofit/>
        </a:bodyPr>
        <a:lstStyle/>
        <a:p>
          <a:pPr lvl="0" algn="ctr" defTabSz="1066800">
            <a:lnSpc>
              <a:spcPct val="90000"/>
            </a:lnSpc>
            <a:spcBef>
              <a:spcPct val="0"/>
            </a:spcBef>
            <a:spcAft>
              <a:spcPct val="35000"/>
            </a:spcAft>
          </a:pPr>
          <a:r>
            <a:rPr lang="en-US" sz="2400" kern="1200" dirty="0" smtClean="0"/>
            <a:t>For-Profit Agencies</a:t>
          </a:r>
          <a:endParaRPr lang="en-US" sz="2400" kern="1200" dirty="0"/>
        </a:p>
      </dsp:txBody>
      <dsp:txXfrm>
        <a:off x="4372439" y="2282172"/>
        <a:ext cx="2132607" cy="1104169"/>
      </dsp:txXfrm>
    </dsp:sp>
    <dsp:sp modelId="{9EF65A64-38AD-439C-9C79-5FD79E70CDC0}">
      <dsp:nvSpPr>
        <dsp:cNvPr id="0" name=""/>
        <dsp:cNvSpPr/>
      </dsp:nvSpPr>
      <dsp:spPr>
        <a:xfrm>
          <a:off x="4798961" y="3140971"/>
          <a:ext cx="1919347" cy="368056"/>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lvl="0" algn="ctr" defTabSz="622300">
            <a:lnSpc>
              <a:spcPct val="90000"/>
            </a:lnSpc>
            <a:spcBef>
              <a:spcPct val="0"/>
            </a:spcBef>
            <a:spcAft>
              <a:spcPct val="35000"/>
            </a:spcAft>
          </a:pPr>
          <a:r>
            <a:rPr lang="en-US" sz="1400" kern="1200" dirty="0" smtClean="0"/>
            <a:t>Shareholders</a:t>
          </a:r>
          <a:endParaRPr lang="en-US" sz="1400" kern="1200" dirty="0"/>
        </a:p>
      </dsp:txBody>
      <dsp:txXfrm>
        <a:off x="4798961" y="3140971"/>
        <a:ext cx="1919347" cy="3680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7E8AFB-FB2B-4C26-9E9B-B3211594CC15}">
      <dsp:nvSpPr>
        <dsp:cNvPr id="0" name=""/>
        <dsp:cNvSpPr/>
      </dsp:nvSpPr>
      <dsp:spPr>
        <a:xfrm>
          <a:off x="2321" y="-96157"/>
          <a:ext cx="1480661" cy="1108671"/>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AB1D54-DDC2-4F83-817C-B88997E63427}">
      <dsp:nvSpPr>
        <dsp:cNvPr id="0" name=""/>
        <dsp:cNvSpPr/>
      </dsp:nvSpPr>
      <dsp:spPr>
        <a:xfrm>
          <a:off x="211406" y="376729"/>
          <a:ext cx="1544566" cy="14933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Sponsor</a:t>
          </a:r>
          <a:endParaRPr lang="en-US" sz="2100" kern="1200" dirty="0"/>
        </a:p>
        <a:p>
          <a:pPr marL="171450" lvl="1" indent="-171450" algn="l" defTabSz="711200">
            <a:lnSpc>
              <a:spcPct val="90000"/>
            </a:lnSpc>
            <a:spcBef>
              <a:spcPct val="0"/>
            </a:spcBef>
            <a:spcAft>
              <a:spcPct val="15000"/>
            </a:spcAft>
            <a:buChar char="••"/>
          </a:pPr>
          <a:r>
            <a:rPr lang="en-US" sz="1600" kern="1200" dirty="0" smtClean="0"/>
            <a:t>venues</a:t>
          </a:r>
          <a:endParaRPr lang="en-US" sz="1600" kern="1200" dirty="0"/>
        </a:p>
        <a:p>
          <a:pPr marL="171450" lvl="1" indent="-171450" algn="l" defTabSz="711200">
            <a:lnSpc>
              <a:spcPct val="90000"/>
            </a:lnSpc>
            <a:spcBef>
              <a:spcPct val="0"/>
            </a:spcBef>
            <a:spcAft>
              <a:spcPct val="15000"/>
            </a:spcAft>
            <a:buChar char="••"/>
          </a:pPr>
          <a:r>
            <a:rPr lang="en-US" sz="1600" kern="1200" dirty="0" smtClean="0"/>
            <a:t>projects</a:t>
          </a:r>
          <a:endParaRPr lang="en-US" sz="1600" kern="1200" dirty="0"/>
        </a:p>
      </dsp:txBody>
      <dsp:txXfrm>
        <a:off x="255143" y="420466"/>
        <a:ext cx="1457092" cy="1405829"/>
      </dsp:txXfrm>
    </dsp:sp>
    <dsp:sp modelId="{9A316E42-E2B7-45E5-80A9-D60287813720}">
      <dsp:nvSpPr>
        <dsp:cNvPr id="0" name=""/>
        <dsp:cNvSpPr/>
      </dsp:nvSpPr>
      <dsp:spPr>
        <a:xfrm rot="15908">
          <a:off x="1779373" y="285770"/>
          <a:ext cx="296394" cy="3557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1779373" y="356720"/>
        <a:ext cx="207476" cy="213470"/>
      </dsp:txXfrm>
    </dsp:sp>
    <dsp:sp modelId="{569FF5EF-89AA-4D48-8E6E-E3838E725048}">
      <dsp:nvSpPr>
        <dsp:cNvPr id="0" name=""/>
        <dsp:cNvSpPr/>
      </dsp:nvSpPr>
      <dsp:spPr>
        <a:xfrm>
          <a:off x="2329816" y="-85387"/>
          <a:ext cx="1480661" cy="1108671"/>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F28FD1-EA37-44B5-91FB-E5A0549F2257}">
      <dsp:nvSpPr>
        <dsp:cNvPr id="0" name=""/>
        <dsp:cNvSpPr/>
      </dsp:nvSpPr>
      <dsp:spPr>
        <a:xfrm>
          <a:off x="2571794" y="409041"/>
          <a:ext cx="1478781" cy="14502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Support</a:t>
          </a:r>
          <a:endParaRPr lang="en-US" sz="2100" kern="1200" dirty="0"/>
        </a:p>
        <a:p>
          <a:pPr marL="171450" lvl="1" indent="-171450" algn="l" defTabSz="711200">
            <a:lnSpc>
              <a:spcPct val="90000"/>
            </a:lnSpc>
            <a:spcBef>
              <a:spcPct val="0"/>
            </a:spcBef>
            <a:spcAft>
              <a:spcPct val="15000"/>
            </a:spcAft>
            <a:buChar char="••"/>
          </a:pPr>
          <a:r>
            <a:rPr lang="en-US" sz="1600" kern="1200" dirty="0" smtClean="0"/>
            <a:t>program‘s </a:t>
          </a:r>
          <a:endParaRPr lang="en-US" sz="1600" kern="1200" dirty="0"/>
        </a:p>
        <a:p>
          <a:pPr marL="171450" lvl="1" indent="-171450" algn="l" defTabSz="711200">
            <a:lnSpc>
              <a:spcPct val="90000"/>
            </a:lnSpc>
            <a:spcBef>
              <a:spcPct val="0"/>
            </a:spcBef>
            <a:spcAft>
              <a:spcPct val="15000"/>
            </a:spcAft>
            <a:buChar char="••"/>
          </a:pPr>
          <a:r>
            <a:rPr lang="en-US" sz="1600" kern="1200" dirty="0" smtClean="0"/>
            <a:t>events</a:t>
          </a:r>
          <a:endParaRPr lang="en-US" sz="1600" kern="1200" dirty="0"/>
        </a:p>
      </dsp:txBody>
      <dsp:txXfrm>
        <a:off x="2614269" y="451516"/>
        <a:ext cx="1393831" cy="1365270"/>
      </dsp:txXfrm>
    </dsp:sp>
    <dsp:sp modelId="{DD292A07-307B-44EC-87CC-C8AE24072082}">
      <dsp:nvSpPr>
        <dsp:cNvPr id="0" name=""/>
        <dsp:cNvSpPr/>
      </dsp:nvSpPr>
      <dsp:spPr>
        <a:xfrm rot="2882">
          <a:off x="4095357" y="292036"/>
          <a:ext cx="284879" cy="3557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4095357" y="363156"/>
        <a:ext cx="199415" cy="213470"/>
      </dsp:txXfrm>
    </dsp:sp>
    <dsp:sp modelId="{1DD78E35-5124-4DD0-B70F-91F72DCB8BE5}">
      <dsp:nvSpPr>
        <dsp:cNvPr id="0" name=""/>
        <dsp:cNvSpPr/>
      </dsp:nvSpPr>
      <dsp:spPr>
        <a:xfrm>
          <a:off x="4624418" y="-83463"/>
          <a:ext cx="1480661" cy="1108671"/>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2012ED-7500-48D0-AC90-E9B22E6CFFB3}">
      <dsp:nvSpPr>
        <dsp:cNvPr id="0" name=""/>
        <dsp:cNvSpPr/>
      </dsp:nvSpPr>
      <dsp:spPr>
        <a:xfrm>
          <a:off x="4898837" y="414812"/>
          <a:ext cx="1413898" cy="14425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Funding</a:t>
          </a:r>
          <a:endParaRPr lang="en-US" sz="2000" kern="1200" dirty="0"/>
        </a:p>
        <a:p>
          <a:pPr marL="171450" lvl="1" indent="-171450" algn="l" defTabSz="711200">
            <a:lnSpc>
              <a:spcPct val="90000"/>
            </a:lnSpc>
            <a:spcBef>
              <a:spcPct val="0"/>
            </a:spcBef>
            <a:spcAft>
              <a:spcPct val="15000"/>
            </a:spcAft>
            <a:buChar char="••"/>
          </a:pPr>
          <a:r>
            <a:rPr lang="en-US" sz="1600" kern="1200" dirty="0" smtClean="0"/>
            <a:t>trustee </a:t>
          </a:r>
          <a:endParaRPr lang="en-US" sz="1600" kern="1200" dirty="0"/>
        </a:p>
        <a:p>
          <a:pPr marL="171450" lvl="1" indent="-171450" algn="l" defTabSz="711200">
            <a:lnSpc>
              <a:spcPct val="90000"/>
            </a:lnSpc>
            <a:spcBef>
              <a:spcPct val="0"/>
            </a:spcBef>
            <a:spcAft>
              <a:spcPct val="15000"/>
            </a:spcAft>
            <a:buChar char="••"/>
          </a:pPr>
          <a:r>
            <a:rPr lang="en-US" sz="1600" kern="1200" dirty="0" smtClean="0"/>
            <a:t>Venture capital</a:t>
          </a:r>
          <a:endParaRPr lang="en-US" sz="1600" kern="1200" dirty="0"/>
        </a:p>
      </dsp:txBody>
      <dsp:txXfrm>
        <a:off x="4940249" y="456224"/>
        <a:ext cx="1331074" cy="1359702"/>
      </dsp:txXfrm>
    </dsp:sp>
    <dsp:sp modelId="{AD880C20-41DA-4AD5-8186-27684C512D50}">
      <dsp:nvSpPr>
        <dsp:cNvPr id="0" name=""/>
        <dsp:cNvSpPr/>
      </dsp:nvSpPr>
      <dsp:spPr>
        <a:xfrm rot="21552908">
          <a:off x="6378591" y="277218"/>
          <a:ext cx="273550" cy="3557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6378595" y="348936"/>
        <a:ext cx="191485" cy="213470"/>
      </dsp:txXfrm>
    </dsp:sp>
    <dsp:sp modelId="{1DD9D2DA-4884-4AB0-A89C-382B23AA52F9}">
      <dsp:nvSpPr>
        <dsp:cNvPr id="0" name=""/>
        <dsp:cNvSpPr/>
      </dsp:nvSpPr>
      <dsp:spPr>
        <a:xfrm>
          <a:off x="6886578" y="-114453"/>
          <a:ext cx="1480661" cy="1108671"/>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5089A6-C472-42B9-AAEE-69761AE3BD0D}">
      <dsp:nvSpPr>
        <dsp:cNvPr id="0" name=""/>
        <dsp:cNvSpPr/>
      </dsp:nvSpPr>
      <dsp:spPr>
        <a:xfrm>
          <a:off x="7127616" y="321841"/>
          <a:ext cx="1480661" cy="15664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Review and Submit Cooperative Innovation</a:t>
          </a:r>
          <a:endParaRPr lang="en-US" sz="1900" kern="1200" dirty="0"/>
        </a:p>
      </dsp:txBody>
      <dsp:txXfrm>
        <a:off x="7170983" y="365208"/>
        <a:ext cx="1393927" cy="14797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848A17-2139-4D70-9AA1-E13A088BEA65}">
      <dsp:nvSpPr>
        <dsp:cNvPr id="0" name=""/>
        <dsp:cNvSpPr/>
      </dsp:nvSpPr>
      <dsp:spPr>
        <a:xfrm>
          <a:off x="3810000" y="1002242"/>
          <a:ext cx="210231" cy="921013"/>
        </a:xfrm>
        <a:custGeom>
          <a:avLst/>
          <a:gdLst/>
          <a:ahLst/>
          <a:cxnLst/>
          <a:rect l="0" t="0" r="0" b="0"/>
          <a:pathLst>
            <a:path>
              <a:moveTo>
                <a:pt x="0" y="0"/>
              </a:moveTo>
              <a:lnTo>
                <a:pt x="0" y="921013"/>
              </a:lnTo>
              <a:lnTo>
                <a:pt x="210231" y="9210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E09E81-5F51-41CF-A0EA-283B7997D222}">
      <dsp:nvSpPr>
        <dsp:cNvPr id="0" name=""/>
        <dsp:cNvSpPr/>
      </dsp:nvSpPr>
      <dsp:spPr>
        <a:xfrm>
          <a:off x="3599768" y="1002242"/>
          <a:ext cx="210231" cy="921013"/>
        </a:xfrm>
        <a:custGeom>
          <a:avLst/>
          <a:gdLst/>
          <a:ahLst/>
          <a:cxnLst/>
          <a:rect l="0" t="0" r="0" b="0"/>
          <a:pathLst>
            <a:path>
              <a:moveTo>
                <a:pt x="210231" y="0"/>
              </a:moveTo>
              <a:lnTo>
                <a:pt x="210231" y="921013"/>
              </a:lnTo>
              <a:lnTo>
                <a:pt x="0" y="9210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973CA6-8AC8-4886-8CBE-C6FECAD356C5}">
      <dsp:nvSpPr>
        <dsp:cNvPr id="0" name=""/>
        <dsp:cNvSpPr/>
      </dsp:nvSpPr>
      <dsp:spPr>
        <a:xfrm>
          <a:off x="3810000" y="1002242"/>
          <a:ext cx="2422666" cy="1842027"/>
        </a:xfrm>
        <a:custGeom>
          <a:avLst/>
          <a:gdLst/>
          <a:ahLst/>
          <a:cxnLst/>
          <a:rect l="0" t="0" r="0" b="0"/>
          <a:pathLst>
            <a:path>
              <a:moveTo>
                <a:pt x="0" y="0"/>
              </a:moveTo>
              <a:lnTo>
                <a:pt x="0" y="1631795"/>
              </a:lnTo>
              <a:lnTo>
                <a:pt x="2422666" y="1631795"/>
              </a:lnTo>
              <a:lnTo>
                <a:pt x="2422666" y="18420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2A313E-3A67-4504-BEF0-1621A9C13BCE}">
      <dsp:nvSpPr>
        <dsp:cNvPr id="0" name=""/>
        <dsp:cNvSpPr/>
      </dsp:nvSpPr>
      <dsp:spPr>
        <a:xfrm>
          <a:off x="3764280" y="1002242"/>
          <a:ext cx="91440" cy="1842027"/>
        </a:xfrm>
        <a:custGeom>
          <a:avLst/>
          <a:gdLst/>
          <a:ahLst/>
          <a:cxnLst/>
          <a:rect l="0" t="0" r="0" b="0"/>
          <a:pathLst>
            <a:path>
              <a:moveTo>
                <a:pt x="45720" y="0"/>
              </a:moveTo>
              <a:lnTo>
                <a:pt x="45720" y="18420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1AE056-F2C1-4AEC-84A0-91E9FF887385}">
      <dsp:nvSpPr>
        <dsp:cNvPr id="0" name=""/>
        <dsp:cNvSpPr/>
      </dsp:nvSpPr>
      <dsp:spPr>
        <a:xfrm>
          <a:off x="1387333" y="1002242"/>
          <a:ext cx="2422666" cy="1842027"/>
        </a:xfrm>
        <a:custGeom>
          <a:avLst/>
          <a:gdLst/>
          <a:ahLst/>
          <a:cxnLst/>
          <a:rect l="0" t="0" r="0" b="0"/>
          <a:pathLst>
            <a:path>
              <a:moveTo>
                <a:pt x="2422666" y="0"/>
              </a:moveTo>
              <a:lnTo>
                <a:pt x="2422666" y="1631795"/>
              </a:lnTo>
              <a:lnTo>
                <a:pt x="0" y="1631795"/>
              </a:lnTo>
              <a:lnTo>
                <a:pt x="0" y="18420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78E565-7D9F-493F-8DC4-C5C8031AC8DB}">
      <dsp:nvSpPr>
        <dsp:cNvPr id="0" name=""/>
        <dsp:cNvSpPr/>
      </dsp:nvSpPr>
      <dsp:spPr>
        <a:xfrm>
          <a:off x="2808898" y="1141"/>
          <a:ext cx="2002203" cy="1001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smtClean="0"/>
            <a:t>Co-op Corporate</a:t>
          </a:r>
          <a:endParaRPr lang="en-US" sz="3500" kern="1200" dirty="0"/>
        </a:p>
      </dsp:txBody>
      <dsp:txXfrm>
        <a:off x="2808898" y="1141"/>
        <a:ext cx="2002203" cy="1001101"/>
      </dsp:txXfrm>
    </dsp:sp>
    <dsp:sp modelId="{CD903951-A82E-444C-9C13-15AFFC0D83AE}">
      <dsp:nvSpPr>
        <dsp:cNvPr id="0" name=""/>
        <dsp:cNvSpPr/>
      </dsp:nvSpPr>
      <dsp:spPr>
        <a:xfrm>
          <a:off x="386232" y="2844270"/>
          <a:ext cx="2002203" cy="1001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smtClean="0"/>
            <a:t>Field Agent</a:t>
          </a:r>
          <a:endParaRPr lang="en-US" sz="3500" kern="1200" dirty="0"/>
        </a:p>
      </dsp:txBody>
      <dsp:txXfrm>
        <a:off x="386232" y="2844270"/>
        <a:ext cx="2002203" cy="1001101"/>
      </dsp:txXfrm>
    </dsp:sp>
    <dsp:sp modelId="{84663B1C-DAC5-46DD-A9F5-82FE1CD097C2}">
      <dsp:nvSpPr>
        <dsp:cNvPr id="0" name=""/>
        <dsp:cNvSpPr/>
      </dsp:nvSpPr>
      <dsp:spPr>
        <a:xfrm>
          <a:off x="2808898" y="2844270"/>
          <a:ext cx="2002203" cy="1001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smtClean="0"/>
            <a:t>Project</a:t>
          </a:r>
          <a:endParaRPr lang="en-US" sz="3500" kern="1200" dirty="0"/>
        </a:p>
      </dsp:txBody>
      <dsp:txXfrm>
        <a:off x="2808898" y="2844270"/>
        <a:ext cx="2002203" cy="1001101"/>
      </dsp:txXfrm>
    </dsp:sp>
    <dsp:sp modelId="{9EB7211C-746A-49B3-9417-497570A86D9A}">
      <dsp:nvSpPr>
        <dsp:cNvPr id="0" name=""/>
        <dsp:cNvSpPr/>
      </dsp:nvSpPr>
      <dsp:spPr>
        <a:xfrm>
          <a:off x="5231564" y="2844270"/>
          <a:ext cx="2002203" cy="1001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smtClean="0"/>
            <a:t>Analytic Report</a:t>
          </a:r>
          <a:endParaRPr lang="en-US" sz="3500" kern="1200" dirty="0"/>
        </a:p>
      </dsp:txBody>
      <dsp:txXfrm>
        <a:off x="5231564" y="2844270"/>
        <a:ext cx="2002203" cy="1001101"/>
      </dsp:txXfrm>
    </dsp:sp>
    <dsp:sp modelId="{760723EA-F656-4762-9076-533A29E2FF2D}">
      <dsp:nvSpPr>
        <dsp:cNvPr id="0" name=""/>
        <dsp:cNvSpPr/>
      </dsp:nvSpPr>
      <dsp:spPr>
        <a:xfrm>
          <a:off x="1597565" y="1422705"/>
          <a:ext cx="2002203" cy="1001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smtClean="0"/>
            <a:t>Board</a:t>
          </a:r>
          <a:endParaRPr lang="en-US" sz="3500" kern="1200" dirty="0"/>
        </a:p>
      </dsp:txBody>
      <dsp:txXfrm>
        <a:off x="1597565" y="1422705"/>
        <a:ext cx="2002203" cy="1001101"/>
      </dsp:txXfrm>
    </dsp:sp>
    <dsp:sp modelId="{30427B2C-F35E-4EC2-B8C6-FBFA5CB3B580}">
      <dsp:nvSpPr>
        <dsp:cNvPr id="0" name=""/>
        <dsp:cNvSpPr/>
      </dsp:nvSpPr>
      <dsp:spPr>
        <a:xfrm>
          <a:off x="4020231" y="1422705"/>
          <a:ext cx="2002203" cy="10011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smtClean="0"/>
            <a:t>Director</a:t>
          </a:r>
          <a:endParaRPr lang="en-US" sz="3500" kern="1200" dirty="0"/>
        </a:p>
      </dsp:txBody>
      <dsp:txXfrm>
        <a:off x="4020231" y="1422705"/>
        <a:ext cx="2002203" cy="10011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F6092C-8ECD-4B34-B740-CB2B86A0F5E4}">
      <dsp:nvSpPr>
        <dsp:cNvPr id="0" name=""/>
        <dsp:cNvSpPr/>
      </dsp:nvSpPr>
      <dsp:spPr>
        <a:xfrm>
          <a:off x="6140053" y="2661531"/>
          <a:ext cx="1392361" cy="331318"/>
        </a:xfrm>
        <a:custGeom>
          <a:avLst/>
          <a:gdLst/>
          <a:ahLst/>
          <a:cxnLst/>
          <a:rect l="0" t="0" r="0" b="0"/>
          <a:pathLst>
            <a:path>
              <a:moveTo>
                <a:pt x="0" y="0"/>
              </a:moveTo>
              <a:lnTo>
                <a:pt x="0" y="225784"/>
              </a:lnTo>
              <a:lnTo>
                <a:pt x="1392361" y="225784"/>
              </a:lnTo>
              <a:lnTo>
                <a:pt x="1392361" y="331318"/>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AB112B8C-F124-4AA2-9653-057EDAEF3D71}">
      <dsp:nvSpPr>
        <dsp:cNvPr id="0" name=""/>
        <dsp:cNvSpPr/>
      </dsp:nvSpPr>
      <dsp:spPr>
        <a:xfrm>
          <a:off x="6094333" y="3994550"/>
          <a:ext cx="91440" cy="331318"/>
        </a:xfrm>
        <a:custGeom>
          <a:avLst/>
          <a:gdLst/>
          <a:ahLst/>
          <a:cxnLst/>
          <a:rect l="0" t="0" r="0" b="0"/>
          <a:pathLst>
            <a:path>
              <a:moveTo>
                <a:pt x="45720" y="0"/>
              </a:moveTo>
              <a:lnTo>
                <a:pt x="45720" y="331318"/>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9193C727-2B54-4F15-A3A8-9B8565DD068D}">
      <dsp:nvSpPr>
        <dsp:cNvPr id="0" name=""/>
        <dsp:cNvSpPr/>
      </dsp:nvSpPr>
      <dsp:spPr>
        <a:xfrm>
          <a:off x="6094333" y="2661531"/>
          <a:ext cx="91440" cy="331318"/>
        </a:xfrm>
        <a:custGeom>
          <a:avLst/>
          <a:gdLst/>
          <a:ahLst/>
          <a:cxnLst/>
          <a:rect l="0" t="0" r="0" b="0"/>
          <a:pathLst>
            <a:path>
              <a:moveTo>
                <a:pt x="45720" y="0"/>
              </a:moveTo>
              <a:lnTo>
                <a:pt x="45720" y="33131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2B35BA-F01D-48E4-8130-349A3947CA3A}">
      <dsp:nvSpPr>
        <dsp:cNvPr id="0" name=""/>
        <dsp:cNvSpPr/>
      </dsp:nvSpPr>
      <dsp:spPr>
        <a:xfrm>
          <a:off x="4747691" y="2661531"/>
          <a:ext cx="1392361" cy="331318"/>
        </a:xfrm>
        <a:custGeom>
          <a:avLst/>
          <a:gdLst/>
          <a:ahLst/>
          <a:cxnLst/>
          <a:rect l="0" t="0" r="0" b="0"/>
          <a:pathLst>
            <a:path>
              <a:moveTo>
                <a:pt x="1392361" y="0"/>
              </a:moveTo>
              <a:lnTo>
                <a:pt x="1392361" y="225784"/>
              </a:lnTo>
              <a:lnTo>
                <a:pt x="0" y="225784"/>
              </a:lnTo>
              <a:lnTo>
                <a:pt x="0" y="331318"/>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2D06D63B-2083-4EFE-AABC-61308CA65FDA}">
      <dsp:nvSpPr>
        <dsp:cNvPr id="0" name=""/>
        <dsp:cNvSpPr/>
      </dsp:nvSpPr>
      <dsp:spPr>
        <a:xfrm>
          <a:off x="4225556" y="1345817"/>
          <a:ext cx="1914497" cy="331318"/>
        </a:xfrm>
        <a:custGeom>
          <a:avLst/>
          <a:gdLst/>
          <a:ahLst/>
          <a:cxnLst/>
          <a:rect l="0" t="0" r="0" b="0"/>
          <a:pathLst>
            <a:path>
              <a:moveTo>
                <a:pt x="0" y="0"/>
              </a:moveTo>
              <a:lnTo>
                <a:pt x="0" y="225784"/>
              </a:lnTo>
              <a:lnTo>
                <a:pt x="1914497" y="225784"/>
              </a:lnTo>
              <a:lnTo>
                <a:pt x="1914497" y="331318"/>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0EE26943-BD5C-46BD-8865-48C3F8843291}">
      <dsp:nvSpPr>
        <dsp:cNvPr id="0" name=""/>
        <dsp:cNvSpPr/>
      </dsp:nvSpPr>
      <dsp:spPr>
        <a:xfrm>
          <a:off x="3309610" y="3857387"/>
          <a:ext cx="91440" cy="331318"/>
        </a:xfrm>
        <a:custGeom>
          <a:avLst/>
          <a:gdLst/>
          <a:ahLst/>
          <a:cxnLst/>
          <a:rect l="0" t="0" r="0" b="0"/>
          <a:pathLst>
            <a:path>
              <a:moveTo>
                <a:pt x="45720" y="0"/>
              </a:moveTo>
              <a:lnTo>
                <a:pt x="45720" y="331318"/>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F808CF2D-E02D-4635-9095-E2E0B3C9AAD6}">
      <dsp:nvSpPr>
        <dsp:cNvPr id="0" name=""/>
        <dsp:cNvSpPr/>
      </dsp:nvSpPr>
      <dsp:spPr>
        <a:xfrm>
          <a:off x="2311058" y="2593207"/>
          <a:ext cx="1044271" cy="331318"/>
        </a:xfrm>
        <a:custGeom>
          <a:avLst/>
          <a:gdLst/>
          <a:ahLst/>
          <a:cxnLst/>
          <a:rect l="0" t="0" r="0" b="0"/>
          <a:pathLst>
            <a:path>
              <a:moveTo>
                <a:pt x="0" y="0"/>
              </a:moveTo>
              <a:lnTo>
                <a:pt x="0" y="225784"/>
              </a:lnTo>
              <a:lnTo>
                <a:pt x="1044271" y="225784"/>
              </a:lnTo>
              <a:lnTo>
                <a:pt x="1044271" y="331318"/>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9BBF3CC0-151F-4B7F-8FD3-730981007660}">
      <dsp:nvSpPr>
        <dsp:cNvPr id="0" name=""/>
        <dsp:cNvSpPr/>
      </dsp:nvSpPr>
      <dsp:spPr>
        <a:xfrm>
          <a:off x="1266787" y="3791529"/>
          <a:ext cx="696180" cy="331318"/>
        </a:xfrm>
        <a:custGeom>
          <a:avLst/>
          <a:gdLst/>
          <a:ahLst/>
          <a:cxnLst/>
          <a:rect l="0" t="0" r="0" b="0"/>
          <a:pathLst>
            <a:path>
              <a:moveTo>
                <a:pt x="0" y="0"/>
              </a:moveTo>
              <a:lnTo>
                <a:pt x="0" y="225784"/>
              </a:lnTo>
              <a:lnTo>
                <a:pt x="696180" y="225784"/>
              </a:lnTo>
              <a:lnTo>
                <a:pt x="696180" y="331318"/>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501B22C1-A201-4BF5-8A5E-8E3E47A6E86B}">
      <dsp:nvSpPr>
        <dsp:cNvPr id="0" name=""/>
        <dsp:cNvSpPr/>
      </dsp:nvSpPr>
      <dsp:spPr>
        <a:xfrm>
          <a:off x="570607" y="3791529"/>
          <a:ext cx="696180" cy="331318"/>
        </a:xfrm>
        <a:custGeom>
          <a:avLst/>
          <a:gdLst/>
          <a:ahLst/>
          <a:cxnLst/>
          <a:rect l="0" t="0" r="0" b="0"/>
          <a:pathLst>
            <a:path>
              <a:moveTo>
                <a:pt x="696180" y="0"/>
              </a:moveTo>
              <a:lnTo>
                <a:pt x="696180" y="225784"/>
              </a:lnTo>
              <a:lnTo>
                <a:pt x="0" y="225784"/>
              </a:lnTo>
              <a:lnTo>
                <a:pt x="0" y="331318"/>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3DA44723-C4BE-4212-B030-A009126ADA0D}">
      <dsp:nvSpPr>
        <dsp:cNvPr id="0" name=""/>
        <dsp:cNvSpPr/>
      </dsp:nvSpPr>
      <dsp:spPr>
        <a:xfrm>
          <a:off x="1266787" y="2593207"/>
          <a:ext cx="1044271" cy="331318"/>
        </a:xfrm>
        <a:custGeom>
          <a:avLst/>
          <a:gdLst/>
          <a:ahLst/>
          <a:cxnLst/>
          <a:rect l="0" t="0" r="0" b="0"/>
          <a:pathLst>
            <a:path>
              <a:moveTo>
                <a:pt x="1044271" y="0"/>
              </a:moveTo>
              <a:lnTo>
                <a:pt x="1044271" y="225784"/>
              </a:lnTo>
              <a:lnTo>
                <a:pt x="0" y="225784"/>
              </a:lnTo>
              <a:lnTo>
                <a:pt x="0" y="331318"/>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23E61585-582D-4B84-AF7F-7CD289C8B22B}">
      <dsp:nvSpPr>
        <dsp:cNvPr id="0" name=""/>
        <dsp:cNvSpPr/>
      </dsp:nvSpPr>
      <dsp:spPr>
        <a:xfrm>
          <a:off x="2311058" y="1345817"/>
          <a:ext cx="1914497" cy="331318"/>
        </a:xfrm>
        <a:custGeom>
          <a:avLst/>
          <a:gdLst/>
          <a:ahLst/>
          <a:cxnLst/>
          <a:rect l="0" t="0" r="0" b="0"/>
          <a:pathLst>
            <a:path>
              <a:moveTo>
                <a:pt x="1914497" y="0"/>
              </a:moveTo>
              <a:lnTo>
                <a:pt x="1914497" y="225784"/>
              </a:lnTo>
              <a:lnTo>
                <a:pt x="0" y="225784"/>
              </a:lnTo>
              <a:lnTo>
                <a:pt x="0" y="331318"/>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0AD2F545-A30E-40FF-959C-F20955C79B0C}">
      <dsp:nvSpPr>
        <dsp:cNvPr id="0" name=""/>
        <dsp:cNvSpPr/>
      </dsp:nvSpPr>
      <dsp:spPr>
        <a:xfrm>
          <a:off x="3655953" y="449248"/>
          <a:ext cx="1139204" cy="8965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C23711-F793-4700-8597-F379BDF787B7}">
      <dsp:nvSpPr>
        <dsp:cNvPr id="0" name=""/>
        <dsp:cNvSpPr/>
      </dsp:nvSpPr>
      <dsp:spPr>
        <a:xfrm>
          <a:off x="3782531" y="569497"/>
          <a:ext cx="1139204" cy="89656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Sign In/E-Mail</a:t>
          </a:r>
          <a:endParaRPr lang="en-US" sz="1400" kern="1200" dirty="0"/>
        </a:p>
      </dsp:txBody>
      <dsp:txXfrm>
        <a:off x="3808791" y="595757"/>
        <a:ext cx="1086684" cy="844048"/>
      </dsp:txXfrm>
    </dsp:sp>
    <dsp:sp modelId="{728D64EB-B0D4-4F82-BE38-C5DD80FC8781}">
      <dsp:nvSpPr>
        <dsp:cNvPr id="0" name=""/>
        <dsp:cNvSpPr/>
      </dsp:nvSpPr>
      <dsp:spPr>
        <a:xfrm>
          <a:off x="1741456" y="1677135"/>
          <a:ext cx="1139204" cy="9160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87F5CB-4948-45F8-8B34-A5C9F98240D2}">
      <dsp:nvSpPr>
        <dsp:cNvPr id="0" name=""/>
        <dsp:cNvSpPr/>
      </dsp:nvSpPr>
      <dsp:spPr>
        <a:xfrm>
          <a:off x="1868034" y="1797385"/>
          <a:ext cx="1139204" cy="9160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Public</a:t>
          </a:r>
          <a:endParaRPr lang="en-US" sz="1400" kern="1200" dirty="0"/>
        </a:p>
      </dsp:txBody>
      <dsp:txXfrm>
        <a:off x="1894865" y="1824216"/>
        <a:ext cx="1085542" cy="862409"/>
      </dsp:txXfrm>
    </dsp:sp>
    <dsp:sp modelId="{17017BDC-ED55-45CA-89F1-34ED36117BA5}">
      <dsp:nvSpPr>
        <dsp:cNvPr id="0" name=""/>
        <dsp:cNvSpPr/>
      </dsp:nvSpPr>
      <dsp:spPr>
        <a:xfrm>
          <a:off x="697185" y="2924525"/>
          <a:ext cx="1139204" cy="8670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43DAD5-545A-4A5F-8C72-EC127BAA8E8B}">
      <dsp:nvSpPr>
        <dsp:cNvPr id="0" name=""/>
        <dsp:cNvSpPr/>
      </dsp:nvSpPr>
      <dsp:spPr>
        <a:xfrm>
          <a:off x="823763" y="3044775"/>
          <a:ext cx="1139204" cy="86700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Administration/Registration</a:t>
          </a:r>
          <a:endParaRPr lang="en-US" sz="1400" kern="1200" dirty="0"/>
        </a:p>
      </dsp:txBody>
      <dsp:txXfrm>
        <a:off x="849157" y="3070169"/>
        <a:ext cx="1088416" cy="816215"/>
      </dsp:txXfrm>
    </dsp:sp>
    <dsp:sp modelId="{DAA2D1AF-D2CD-48C5-BECB-17A8E5A4CC15}">
      <dsp:nvSpPr>
        <dsp:cNvPr id="0" name=""/>
        <dsp:cNvSpPr/>
      </dsp:nvSpPr>
      <dsp:spPr>
        <a:xfrm>
          <a:off x="1004" y="4122848"/>
          <a:ext cx="1139204" cy="9478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585E44-C2AE-43D5-A158-5E09FD3255A1}">
      <dsp:nvSpPr>
        <dsp:cNvPr id="0" name=""/>
        <dsp:cNvSpPr/>
      </dsp:nvSpPr>
      <dsp:spPr>
        <a:xfrm>
          <a:off x="127582" y="4243097"/>
          <a:ext cx="1139204" cy="9478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Documented </a:t>
          </a:r>
          <a:r>
            <a:rPr lang="en-US" sz="1400" kern="1200" dirty="0" smtClean="0"/>
            <a:t>Request /Recruit</a:t>
          </a:r>
          <a:endParaRPr lang="en-US" sz="1400" kern="1200" dirty="0"/>
        </a:p>
      </dsp:txBody>
      <dsp:txXfrm>
        <a:off x="155344" y="4270859"/>
        <a:ext cx="1083680" cy="892355"/>
      </dsp:txXfrm>
    </dsp:sp>
    <dsp:sp modelId="{0804EAED-3EED-4EBA-AD8E-B04FDDDE92C2}">
      <dsp:nvSpPr>
        <dsp:cNvPr id="0" name=""/>
        <dsp:cNvSpPr/>
      </dsp:nvSpPr>
      <dsp:spPr>
        <a:xfrm>
          <a:off x="1393366" y="4122848"/>
          <a:ext cx="1139204" cy="9264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D49692-59D5-4AC9-B415-7743991ECF6F}">
      <dsp:nvSpPr>
        <dsp:cNvPr id="0" name=""/>
        <dsp:cNvSpPr/>
      </dsp:nvSpPr>
      <dsp:spPr>
        <a:xfrm>
          <a:off x="1519944" y="4243097"/>
          <a:ext cx="1139204" cy="92647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Venue / </a:t>
          </a:r>
          <a:r>
            <a:rPr lang="en-US" sz="1400" kern="1200" dirty="0" smtClean="0"/>
            <a:t>Internship</a:t>
          </a:r>
          <a:endParaRPr lang="en-US" sz="1400" kern="1200" dirty="0"/>
        </a:p>
      </dsp:txBody>
      <dsp:txXfrm>
        <a:off x="1547079" y="4270232"/>
        <a:ext cx="1084934" cy="872203"/>
      </dsp:txXfrm>
    </dsp:sp>
    <dsp:sp modelId="{1CE26298-B981-4CD9-8B37-DD4EFEE60EE0}">
      <dsp:nvSpPr>
        <dsp:cNvPr id="0" name=""/>
        <dsp:cNvSpPr/>
      </dsp:nvSpPr>
      <dsp:spPr>
        <a:xfrm>
          <a:off x="2785727" y="2924525"/>
          <a:ext cx="1139204" cy="93286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38A3B5-C287-4B9F-BCF0-6E4EF4A0EB6A}">
      <dsp:nvSpPr>
        <dsp:cNvPr id="0" name=""/>
        <dsp:cNvSpPr/>
      </dsp:nvSpPr>
      <dsp:spPr>
        <a:xfrm>
          <a:off x="2912305" y="3044775"/>
          <a:ext cx="1139204" cy="93286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Project Volunteer</a:t>
          </a:r>
          <a:endParaRPr lang="en-US" sz="1400" kern="1200" dirty="0"/>
        </a:p>
      </dsp:txBody>
      <dsp:txXfrm>
        <a:off x="2939628" y="3072098"/>
        <a:ext cx="1084558" cy="878215"/>
      </dsp:txXfrm>
    </dsp:sp>
    <dsp:sp modelId="{B130CD84-BAD2-4B7A-85C3-E2D60257B98E}">
      <dsp:nvSpPr>
        <dsp:cNvPr id="0" name=""/>
        <dsp:cNvSpPr/>
      </dsp:nvSpPr>
      <dsp:spPr>
        <a:xfrm>
          <a:off x="2785727" y="4188706"/>
          <a:ext cx="1139204" cy="9408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AD1C33-234E-4F24-BBD7-29178C0DF510}">
      <dsp:nvSpPr>
        <dsp:cNvPr id="0" name=""/>
        <dsp:cNvSpPr/>
      </dsp:nvSpPr>
      <dsp:spPr>
        <a:xfrm>
          <a:off x="2912305" y="4308955"/>
          <a:ext cx="1139204" cy="9408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Blog/ Network</a:t>
          </a:r>
          <a:endParaRPr lang="en-US" sz="1400" kern="1200" dirty="0"/>
        </a:p>
      </dsp:txBody>
      <dsp:txXfrm>
        <a:off x="2939863" y="4336513"/>
        <a:ext cx="1084088" cy="885775"/>
      </dsp:txXfrm>
    </dsp:sp>
    <dsp:sp modelId="{B259A5A0-EFD7-4BC5-A43F-8369061BA4B4}">
      <dsp:nvSpPr>
        <dsp:cNvPr id="0" name=""/>
        <dsp:cNvSpPr/>
      </dsp:nvSpPr>
      <dsp:spPr>
        <a:xfrm>
          <a:off x="5570450" y="1677135"/>
          <a:ext cx="1139204" cy="9843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C62156-D68F-4ACA-8D7D-2F4D31D9DD93}">
      <dsp:nvSpPr>
        <dsp:cNvPr id="0" name=""/>
        <dsp:cNvSpPr/>
      </dsp:nvSpPr>
      <dsp:spPr>
        <a:xfrm>
          <a:off x="5697029" y="1797385"/>
          <a:ext cx="1139204" cy="9843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Corporate</a:t>
          </a:r>
          <a:endParaRPr lang="en-US" sz="1400" kern="1200" dirty="0"/>
        </a:p>
      </dsp:txBody>
      <dsp:txXfrm>
        <a:off x="5725861" y="1826217"/>
        <a:ext cx="1081540" cy="926732"/>
      </dsp:txXfrm>
    </dsp:sp>
    <dsp:sp modelId="{AA88F5E7-9D8B-4125-B04D-DDD0B4DDE1E1}">
      <dsp:nvSpPr>
        <dsp:cNvPr id="0" name=""/>
        <dsp:cNvSpPr/>
      </dsp:nvSpPr>
      <dsp:spPr>
        <a:xfrm>
          <a:off x="4178089" y="2992850"/>
          <a:ext cx="1139204" cy="962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C56E2C-609B-495F-8439-372F981F4C19}">
      <dsp:nvSpPr>
        <dsp:cNvPr id="0" name=""/>
        <dsp:cNvSpPr/>
      </dsp:nvSpPr>
      <dsp:spPr>
        <a:xfrm>
          <a:off x="4304667" y="3113099"/>
          <a:ext cx="1139204" cy="96250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Submit Economic Need</a:t>
          </a:r>
          <a:endParaRPr lang="en-US" sz="1400" kern="1200" dirty="0"/>
        </a:p>
      </dsp:txBody>
      <dsp:txXfrm>
        <a:off x="4332858" y="3141290"/>
        <a:ext cx="1082822" cy="906124"/>
      </dsp:txXfrm>
    </dsp:sp>
    <dsp:sp modelId="{5D39CA1E-8614-4913-8217-D57811703CE1}">
      <dsp:nvSpPr>
        <dsp:cNvPr id="0" name=""/>
        <dsp:cNvSpPr/>
      </dsp:nvSpPr>
      <dsp:spPr>
        <a:xfrm>
          <a:off x="5570450" y="2992850"/>
          <a:ext cx="1139204" cy="10016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4FD520-1CCD-4CA6-BEB6-A32E834ACE19}">
      <dsp:nvSpPr>
        <dsp:cNvPr id="0" name=""/>
        <dsp:cNvSpPr/>
      </dsp:nvSpPr>
      <dsp:spPr>
        <a:xfrm>
          <a:off x="5697029" y="3113099"/>
          <a:ext cx="1139204" cy="100169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Resolution</a:t>
          </a:r>
          <a:endParaRPr lang="en-US" sz="1400" kern="1200" dirty="0"/>
        </a:p>
      </dsp:txBody>
      <dsp:txXfrm>
        <a:off x="5726368" y="3142438"/>
        <a:ext cx="1080526" cy="943021"/>
      </dsp:txXfrm>
    </dsp:sp>
    <dsp:sp modelId="{FB6E28DA-1735-4CD1-A6A6-7789F5AD83FA}">
      <dsp:nvSpPr>
        <dsp:cNvPr id="0" name=""/>
        <dsp:cNvSpPr/>
      </dsp:nvSpPr>
      <dsp:spPr>
        <a:xfrm>
          <a:off x="5570450" y="4325868"/>
          <a:ext cx="1139204" cy="9720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2329A0-934A-4C7A-B773-F5CC5F8D9584}">
      <dsp:nvSpPr>
        <dsp:cNvPr id="0" name=""/>
        <dsp:cNvSpPr/>
      </dsp:nvSpPr>
      <dsp:spPr>
        <a:xfrm>
          <a:off x="5697029" y="4446118"/>
          <a:ext cx="1139204" cy="97203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Result/ Statistics</a:t>
          </a:r>
          <a:endParaRPr lang="en-US" sz="1400" kern="1200" dirty="0"/>
        </a:p>
      </dsp:txBody>
      <dsp:txXfrm>
        <a:off x="5725499" y="4474588"/>
        <a:ext cx="1082264" cy="915093"/>
      </dsp:txXfrm>
    </dsp:sp>
    <dsp:sp modelId="{8591537C-1383-4349-BA7B-7C7DA36AE019}">
      <dsp:nvSpPr>
        <dsp:cNvPr id="0" name=""/>
        <dsp:cNvSpPr/>
      </dsp:nvSpPr>
      <dsp:spPr>
        <a:xfrm>
          <a:off x="6962812" y="2992850"/>
          <a:ext cx="1139204" cy="9830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E445D2-D153-4ABA-BB94-3EE4DDA4AF5E}">
      <dsp:nvSpPr>
        <dsp:cNvPr id="0" name=""/>
        <dsp:cNvSpPr/>
      </dsp:nvSpPr>
      <dsp:spPr>
        <a:xfrm>
          <a:off x="7089390" y="3113099"/>
          <a:ext cx="1139204" cy="9830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Proposed Method</a:t>
          </a:r>
          <a:endParaRPr lang="en-US" sz="1400" kern="1200" dirty="0"/>
        </a:p>
      </dsp:txBody>
      <dsp:txXfrm>
        <a:off x="7118183" y="3141892"/>
        <a:ext cx="1081618" cy="9254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89F0B-061D-4BBA-AB3B-0512974EB811}">
      <dsp:nvSpPr>
        <dsp:cNvPr id="0" name=""/>
        <dsp:cNvSpPr/>
      </dsp:nvSpPr>
      <dsp:spPr>
        <a:xfrm>
          <a:off x="0" y="3170488"/>
          <a:ext cx="85344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F82466-24BA-4CAD-B6AA-E1B9B45AC248}">
      <dsp:nvSpPr>
        <dsp:cNvPr id="0" name=""/>
        <dsp:cNvSpPr/>
      </dsp:nvSpPr>
      <dsp:spPr>
        <a:xfrm>
          <a:off x="0" y="1808713"/>
          <a:ext cx="85344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78E97C-C56E-4464-846A-A40BE4160A6A}">
      <dsp:nvSpPr>
        <dsp:cNvPr id="0" name=""/>
        <dsp:cNvSpPr/>
      </dsp:nvSpPr>
      <dsp:spPr>
        <a:xfrm>
          <a:off x="0" y="446938"/>
          <a:ext cx="85344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6437DE-C6FA-4A85-A783-C7E17060D741}">
      <dsp:nvSpPr>
        <dsp:cNvPr id="0" name=""/>
        <dsp:cNvSpPr/>
      </dsp:nvSpPr>
      <dsp:spPr>
        <a:xfrm>
          <a:off x="2218943" y="498"/>
          <a:ext cx="6315456" cy="446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b" anchorCtr="0">
          <a:noAutofit/>
        </a:bodyPr>
        <a:lstStyle/>
        <a:p>
          <a:pPr lvl="0" algn="l" defTabSz="933450">
            <a:lnSpc>
              <a:spcPct val="90000"/>
            </a:lnSpc>
            <a:spcBef>
              <a:spcPct val="0"/>
            </a:spcBef>
            <a:spcAft>
              <a:spcPct val="35000"/>
            </a:spcAft>
          </a:pPr>
          <a:r>
            <a:rPr lang="en-US" sz="2100" kern="1200" dirty="0" smtClean="0"/>
            <a:t>Mission / Purpose for proposal.</a:t>
          </a:r>
          <a:endParaRPr lang="en-US" sz="2100" kern="1200" dirty="0"/>
        </a:p>
      </dsp:txBody>
      <dsp:txXfrm>
        <a:off x="2218943" y="498"/>
        <a:ext cx="6315456" cy="446439"/>
      </dsp:txXfrm>
    </dsp:sp>
    <dsp:sp modelId="{871B3AE2-69E1-4585-BC49-D2D39D759432}">
      <dsp:nvSpPr>
        <dsp:cNvPr id="0" name=""/>
        <dsp:cNvSpPr/>
      </dsp:nvSpPr>
      <dsp:spPr>
        <a:xfrm>
          <a:off x="0" y="498"/>
          <a:ext cx="2218944" cy="44643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kern="1200" dirty="0" smtClean="0"/>
            <a:t>Administration</a:t>
          </a:r>
          <a:endParaRPr lang="en-US" sz="2300" kern="1200" dirty="0"/>
        </a:p>
      </dsp:txBody>
      <dsp:txXfrm>
        <a:off x="21797" y="22295"/>
        <a:ext cx="2175350" cy="424642"/>
      </dsp:txXfrm>
    </dsp:sp>
    <dsp:sp modelId="{AD2A0487-234E-4613-AC99-C021EE0E8EF5}">
      <dsp:nvSpPr>
        <dsp:cNvPr id="0" name=""/>
        <dsp:cNvSpPr/>
      </dsp:nvSpPr>
      <dsp:spPr>
        <a:xfrm>
          <a:off x="0" y="446938"/>
          <a:ext cx="8534400" cy="893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Need for a solution </a:t>
          </a:r>
          <a:r>
            <a:rPr lang="en-US" sz="1600" kern="1200" dirty="0" smtClean="0"/>
            <a:t>are addressed </a:t>
          </a:r>
          <a:r>
            <a:rPr lang="en-US" sz="1600" kern="1200" dirty="0" smtClean="0"/>
            <a:t>to R.I.D. entities or venues.</a:t>
          </a:r>
          <a:endParaRPr lang="en-US" sz="1600" kern="1200" dirty="0"/>
        </a:p>
      </dsp:txBody>
      <dsp:txXfrm>
        <a:off x="0" y="446938"/>
        <a:ext cx="8534400" cy="893013"/>
      </dsp:txXfrm>
    </dsp:sp>
    <dsp:sp modelId="{8D7F20C1-52CD-415B-9F4A-74CABF690F1D}">
      <dsp:nvSpPr>
        <dsp:cNvPr id="0" name=""/>
        <dsp:cNvSpPr/>
      </dsp:nvSpPr>
      <dsp:spPr>
        <a:xfrm>
          <a:off x="2218943" y="1362273"/>
          <a:ext cx="6315456" cy="446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b" anchorCtr="0">
          <a:noAutofit/>
        </a:bodyPr>
        <a:lstStyle/>
        <a:p>
          <a:pPr lvl="0" algn="l" defTabSz="933450">
            <a:lnSpc>
              <a:spcPct val="90000"/>
            </a:lnSpc>
            <a:spcBef>
              <a:spcPct val="0"/>
            </a:spcBef>
            <a:spcAft>
              <a:spcPct val="35000"/>
            </a:spcAft>
          </a:pPr>
          <a:r>
            <a:rPr lang="en-US" sz="2100" kern="1200" dirty="0" smtClean="0"/>
            <a:t>Solved </a:t>
          </a:r>
          <a:r>
            <a:rPr lang="en-US" sz="2100" kern="1200" dirty="0" smtClean="0"/>
            <a:t>solution methods, </a:t>
          </a:r>
          <a:r>
            <a:rPr lang="en-US" sz="2100" kern="1200" dirty="0" smtClean="0"/>
            <a:t>acknowledging </a:t>
          </a:r>
          <a:r>
            <a:rPr lang="en-US" sz="2100" kern="1200" dirty="0" smtClean="0"/>
            <a:t>approval to proceed.</a:t>
          </a:r>
          <a:endParaRPr lang="en-US" sz="2100" kern="1200" dirty="0"/>
        </a:p>
      </dsp:txBody>
      <dsp:txXfrm>
        <a:off x="2218943" y="1362273"/>
        <a:ext cx="6315456" cy="446439"/>
      </dsp:txXfrm>
    </dsp:sp>
    <dsp:sp modelId="{47E1ECC2-BFB1-41DA-A6DD-507DF60D70AA}">
      <dsp:nvSpPr>
        <dsp:cNvPr id="0" name=""/>
        <dsp:cNvSpPr/>
      </dsp:nvSpPr>
      <dsp:spPr>
        <a:xfrm>
          <a:off x="0" y="1362273"/>
          <a:ext cx="2218944" cy="44643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kern="1200" dirty="0" smtClean="0"/>
            <a:t>Intent Approval</a:t>
          </a:r>
          <a:endParaRPr lang="en-US" sz="2300" kern="1200" dirty="0"/>
        </a:p>
      </dsp:txBody>
      <dsp:txXfrm>
        <a:off x="21797" y="1384070"/>
        <a:ext cx="2175350" cy="424642"/>
      </dsp:txXfrm>
    </dsp:sp>
    <dsp:sp modelId="{7A343337-2122-429E-9110-CD4D3A585C89}">
      <dsp:nvSpPr>
        <dsp:cNvPr id="0" name=""/>
        <dsp:cNvSpPr/>
      </dsp:nvSpPr>
      <dsp:spPr>
        <a:xfrm>
          <a:off x="0" y="1808713"/>
          <a:ext cx="8534400" cy="893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Submittal to contract or cooperate with project / </a:t>
          </a:r>
          <a:r>
            <a:rPr lang="en-US" sz="1600" kern="1200" dirty="0" smtClean="0"/>
            <a:t>program’s intent.</a:t>
          </a:r>
          <a:endParaRPr lang="en-US" sz="1600" kern="1200" dirty="0"/>
        </a:p>
      </dsp:txBody>
      <dsp:txXfrm>
        <a:off x="0" y="1808713"/>
        <a:ext cx="8534400" cy="893013"/>
      </dsp:txXfrm>
    </dsp:sp>
    <dsp:sp modelId="{BCBFE1CC-35CF-435E-A4BA-2DBD5ACDE370}">
      <dsp:nvSpPr>
        <dsp:cNvPr id="0" name=""/>
        <dsp:cNvSpPr/>
      </dsp:nvSpPr>
      <dsp:spPr>
        <a:xfrm>
          <a:off x="2218944" y="2724048"/>
          <a:ext cx="6315456" cy="446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b" anchorCtr="0">
          <a:noAutofit/>
        </a:bodyPr>
        <a:lstStyle/>
        <a:p>
          <a:pPr lvl="0" algn="l" defTabSz="933450">
            <a:lnSpc>
              <a:spcPct val="90000"/>
            </a:lnSpc>
            <a:spcBef>
              <a:spcPct val="0"/>
            </a:spcBef>
            <a:spcAft>
              <a:spcPct val="35000"/>
            </a:spcAft>
          </a:pPr>
          <a:r>
            <a:rPr lang="en-US" sz="2100" kern="1200" dirty="0" smtClean="0"/>
            <a:t>Solicitation proposed in reference to legislative influences.</a:t>
          </a:r>
          <a:endParaRPr lang="en-US" sz="2100" kern="1200" dirty="0"/>
        </a:p>
      </dsp:txBody>
      <dsp:txXfrm>
        <a:off x="2218944" y="2724048"/>
        <a:ext cx="6315456" cy="446439"/>
      </dsp:txXfrm>
    </dsp:sp>
    <dsp:sp modelId="{78A92BD3-561C-43BB-8247-C59CA297693D}">
      <dsp:nvSpPr>
        <dsp:cNvPr id="0" name=""/>
        <dsp:cNvSpPr/>
      </dsp:nvSpPr>
      <dsp:spPr>
        <a:xfrm>
          <a:off x="0" y="2724048"/>
          <a:ext cx="2218944" cy="44643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kern="1200" dirty="0" smtClean="0"/>
            <a:t>Complete Proposal</a:t>
          </a:r>
          <a:endParaRPr lang="en-US" sz="2300" kern="1200" dirty="0"/>
        </a:p>
      </dsp:txBody>
      <dsp:txXfrm>
        <a:off x="21797" y="2745845"/>
        <a:ext cx="2175350" cy="424642"/>
      </dsp:txXfrm>
    </dsp:sp>
    <dsp:sp modelId="{304BA9AE-02A2-44BB-A014-157810B257EA}">
      <dsp:nvSpPr>
        <dsp:cNvPr id="0" name=""/>
        <dsp:cNvSpPr/>
      </dsp:nvSpPr>
      <dsp:spPr>
        <a:xfrm>
          <a:off x="0" y="3170488"/>
          <a:ext cx="8534400" cy="893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Execution of  all activities, contracts, development, or research.</a:t>
          </a:r>
          <a:endParaRPr lang="en-US" sz="1600" kern="1200" dirty="0"/>
        </a:p>
      </dsp:txBody>
      <dsp:txXfrm>
        <a:off x="0" y="3170488"/>
        <a:ext cx="8534400" cy="8930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1E544F-E710-4330-82A8-CBEA845DF369}">
      <dsp:nvSpPr>
        <dsp:cNvPr id="0" name=""/>
        <dsp:cNvSpPr/>
      </dsp:nvSpPr>
      <dsp:spPr>
        <a:xfrm>
          <a:off x="3079886" y="1677"/>
          <a:ext cx="850627" cy="55290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Planning</a:t>
          </a:r>
          <a:endParaRPr lang="en-US" sz="1100" kern="1200" dirty="0"/>
        </a:p>
      </dsp:txBody>
      <dsp:txXfrm>
        <a:off x="3106877" y="28668"/>
        <a:ext cx="796645" cy="498925"/>
      </dsp:txXfrm>
    </dsp:sp>
    <dsp:sp modelId="{298702B0-8220-4A14-83AE-55A93FE1444A}">
      <dsp:nvSpPr>
        <dsp:cNvPr id="0" name=""/>
        <dsp:cNvSpPr/>
      </dsp:nvSpPr>
      <dsp:spPr>
        <a:xfrm>
          <a:off x="2400741" y="278130"/>
          <a:ext cx="2208916" cy="2208916"/>
        </a:xfrm>
        <a:custGeom>
          <a:avLst/>
          <a:gdLst/>
          <a:ahLst/>
          <a:cxnLst/>
          <a:rect l="0" t="0" r="0" b="0"/>
          <a:pathLst>
            <a:path>
              <a:moveTo>
                <a:pt x="1643680" y="140576"/>
              </a:moveTo>
              <a:arcTo wR="1104458" hR="1104458" stAng="17953431" swAng="121154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59A5FB9-7C71-459A-817B-0C46A6CD982F}">
      <dsp:nvSpPr>
        <dsp:cNvPr id="0" name=""/>
        <dsp:cNvSpPr/>
      </dsp:nvSpPr>
      <dsp:spPr>
        <a:xfrm>
          <a:off x="4130288" y="764839"/>
          <a:ext cx="850627" cy="55290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Design</a:t>
          </a:r>
          <a:endParaRPr lang="en-US" sz="1100" kern="1200" dirty="0"/>
        </a:p>
      </dsp:txBody>
      <dsp:txXfrm>
        <a:off x="4157279" y="791830"/>
        <a:ext cx="796645" cy="498925"/>
      </dsp:txXfrm>
    </dsp:sp>
    <dsp:sp modelId="{94521193-74CE-4BDB-99A1-D34AF59BFA9C}">
      <dsp:nvSpPr>
        <dsp:cNvPr id="0" name=""/>
        <dsp:cNvSpPr/>
      </dsp:nvSpPr>
      <dsp:spPr>
        <a:xfrm>
          <a:off x="2400741" y="278130"/>
          <a:ext cx="2208916" cy="2208916"/>
        </a:xfrm>
        <a:custGeom>
          <a:avLst/>
          <a:gdLst/>
          <a:ahLst/>
          <a:cxnLst/>
          <a:rect l="0" t="0" r="0" b="0"/>
          <a:pathLst>
            <a:path>
              <a:moveTo>
                <a:pt x="2206267" y="1180911"/>
              </a:moveTo>
              <a:arcTo wR="1104458" hR="1104458" stAng="21838160" swAng="135973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0646DCB-E94A-4415-ADE6-DEFC932D42FC}">
      <dsp:nvSpPr>
        <dsp:cNvPr id="0" name=""/>
        <dsp:cNvSpPr/>
      </dsp:nvSpPr>
      <dsp:spPr>
        <a:xfrm>
          <a:off x="3729070" y="1999661"/>
          <a:ext cx="850627" cy="55290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Development</a:t>
          </a:r>
          <a:endParaRPr lang="en-US" sz="1100" kern="1200" dirty="0"/>
        </a:p>
      </dsp:txBody>
      <dsp:txXfrm>
        <a:off x="3756061" y="2026652"/>
        <a:ext cx="796645" cy="498925"/>
      </dsp:txXfrm>
    </dsp:sp>
    <dsp:sp modelId="{130DB946-AFAA-4F0A-97C3-90E260BB47A6}">
      <dsp:nvSpPr>
        <dsp:cNvPr id="0" name=""/>
        <dsp:cNvSpPr/>
      </dsp:nvSpPr>
      <dsp:spPr>
        <a:xfrm>
          <a:off x="2400741" y="278130"/>
          <a:ext cx="2208916" cy="2208916"/>
        </a:xfrm>
        <a:custGeom>
          <a:avLst/>
          <a:gdLst/>
          <a:ahLst/>
          <a:cxnLst/>
          <a:rect l="0" t="0" r="0" b="0"/>
          <a:pathLst>
            <a:path>
              <a:moveTo>
                <a:pt x="1240000" y="2200568"/>
              </a:moveTo>
              <a:arcTo wR="1104458" hR="1104458" stAng="4977045" swAng="84591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E3DD2BA-712F-40C2-8841-C1C578669D5E}">
      <dsp:nvSpPr>
        <dsp:cNvPr id="0" name=""/>
        <dsp:cNvSpPr/>
      </dsp:nvSpPr>
      <dsp:spPr>
        <a:xfrm>
          <a:off x="2430702" y="1999661"/>
          <a:ext cx="850627" cy="55290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Publishing</a:t>
          </a:r>
          <a:endParaRPr lang="en-US" sz="1100" kern="1200" dirty="0"/>
        </a:p>
      </dsp:txBody>
      <dsp:txXfrm>
        <a:off x="2457693" y="2026652"/>
        <a:ext cx="796645" cy="498925"/>
      </dsp:txXfrm>
    </dsp:sp>
    <dsp:sp modelId="{8FA2D4F5-C32E-4293-AB3C-E56D384E0CD3}">
      <dsp:nvSpPr>
        <dsp:cNvPr id="0" name=""/>
        <dsp:cNvSpPr/>
      </dsp:nvSpPr>
      <dsp:spPr>
        <a:xfrm>
          <a:off x="2400741" y="278130"/>
          <a:ext cx="2208916" cy="2208916"/>
        </a:xfrm>
        <a:custGeom>
          <a:avLst/>
          <a:gdLst/>
          <a:ahLst/>
          <a:cxnLst/>
          <a:rect l="0" t="0" r="0" b="0"/>
          <a:pathLst>
            <a:path>
              <a:moveTo>
                <a:pt x="117174" y="1599533"/>
              </a:moveTo>
              <a:arcTo wR="1104458" hR="1104458" stAng="9202108" swAng="135973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CE1957F-69B8-4765-B085-0868FB93142D}">
      <dsp:nvSpPr>
        <dsp:cNvPr id="0" name=""/>
        <dsp:cNvSpPr/>
      </dsp:nvSpPr>
      <dsp:spPr>
        <a:xfrm>
          <a:off x="2029484" y="764839"/>
          <a:ext cx="850627" cy="55290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Maintenance</a:t>
          </a:r>
          <a:endParaRPr lang="en-US" sz="1100" kern="1200" dirty="0"/>
        </a:p>
      </dsp:txBody>
      <dsp:txXfrm>
        <a:off x="2056475" y="791830"/>
        <a:ext cx="796645" cy="498925"/>
      </dsp:txXfrm>
    </dsp:sp>
    <dsp:sp modelId="{0A0F306A-E300-4D4E-9B70-5072B9F0E2CA}">
      <dsp:nvSpPr>
        <dsp:cNvPr id="0" name=""/>
        <dsp:cNvSpPr/>
      </dsp:nvSpPr>
      <dsp:spPr>
        <a:xfrm>
          <a:off x="2400741" y="278130"/>
          <a:ext cx="2208916" cy="2208916"/>
        </a:xfrm>
        <a:custGeom>
          <a:avLst/>
          <a:gdLst/>
          <a:ahLst/>
          <a:cxnLst/>
          <a:rect l="0" t="0" r="0" b="0"/>
          <a:pathLst>
            <a:path>
              <a:moveTo>
                <a:pt x="265670" y="385943"/>
              </a:moveTo>
              <a:arcTo wR="1104458" hR="1104458" stAng="13235023" swAng="121154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7138D3-3267-46C2-AE16-7F0542C7B847}">
      <dsp:nvSpPr>
        <dsp:cNvPr id="0" name=""/>
        <dsp:cNvSpPr/>
      </dsp:nvSpPr>
      <dsp:spPr>
        <a:xfrm>
          <a:off x="0" y="0"/>
          <a:ext cx="1623391" cy="16764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9B2208-4B52-4001-8579-56E214955586}">
      <dsp:nvSpPr>
        <dsp:cNvPr id="0" name=""/>
        <dsp:cNvSpPr/>
      </dsp:nvSpPr>
      <dsp:spPr>
        <a:xfrm>
          <a:off x="811695" y="168540"/>
          <a:ext cx="1055204" cy="3968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Registry</a:t>
          </a:r>
          <a:endParaRPr lang="en-US" sz="1200" kern="1200" dirty="0"/>
        </a:p>
      </dsp:txBody>
      <dsp:txXfrm>
        <a:off x="831067" y="187912"/>
        <a:ext cx="1016460" cy="358091"/>
      </dsp:txXfrm>
    </dsp:sp>
    <dsp:sp modelId="{5C594136-A301-4589-9787-36A1B766FCA6}">
      <dsp:nvSpPr>
        <dsp:cNvPr id="0" name=""/>
        <dsp:cNvSpPr/>
      </dsp:nvSpPr>
      <dsp:spPr>
        <a:xfrm>
          <a:off x="811695" y="614980"/>
          <a:ext cx="1055204" cy="3968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Merge / Co-op</a:t>
          </a:r>
          <a:endParaRPr lang="en-US" sz="1200" kern="1200" dirty="0"/>
        </a:p>
      </dsp:txBody>
      <dsp:txXfrm>
        <a:off x="831067" y="634352"/>
        <a:ext cx="1016460" cy="358091"/>
      </dsp:txXfrm>
    </dsp:sp>
    <dsp:sp modelId="{CE22A66E-95F1-4C6C-8672-DC92811283A6}">
      <dsp:nvSpPr>
        <dsp:cNvPr id="0" name=""/>
        <dsp:cNvSpPr/>
      </dsp:nvSpPr>
      <dsp:spPr>
        <a:xfrm>
          <a:off x="811695" y="1061419"/>
          <a:ext cx="1055204" cy="3968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Processing</a:t>
          </a:r>
          <a:endParaRPr lang="en-US" sz="1200" kern="1200" dirty="0"/>
        </a:p>
      </dsp:txBody>
      <dsp:txXfrm>
        <a:off x="831067" y="1080791"/>
        <a:ext cx="1016460" cy="35809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03649F-2EE1-4170-BE97-3172FC38545F}">
      <dsp:nvSpPr>
        <dsp:cNvPr id="0" name=""/>
        <dsp:cNvSpPr/>
      </dsp:nvSpPr>
      <dsp:spPr>
        <a:xfrm>
          <a:off x="1506" y="419853"/>
          <a:ext cx="1731912" cy="8659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S.B.A. GUIDANCE</a:t>
          </a:r>
          <a:endParaRPr lang="en-US" sz="2000" kern="1200" dirty="0"/>
        </a:p>
      </dsp:txBody>
      <dsp:txXfrm>
        <a:off x="26869" y="445216"/>
        <a:ext cx="1681186" cy="815230"/>
      </dsp:txXfrm>
    </dsp:sp>
    <dsp:sp modelId="{054A3599-1889-4B7B-8DEC-2F447E023A66}">
      <dsp:nvSpPr>
        <dsp:cNvPr id="0" name=""/>
        <dsp:cNvSpPr/>
      </dsp:nvSpPr>
      <dsp:spPr>
        <a:xfrm>
          <a:off x="174698" y="1285809"/>
          <a:ext cx="173191" cy="649467"/>
        </a:xfrm>
        <a:custGeom>
          <a:avLst/>
          <a:gdLst/>
          <a:ahLst/>
          <a:cxnLst/>
          <a:rect l="0" t="0" r="0" b="0"/>
          <a:pathLst>
            <a:path>
              <a:moveTo>
                <a:pt x="0" y="0"/>
              </a:moveTo>
              <a:lnTo>
                <a:pt x="0" y="649467"/>
              </a:lnTo>
              <a:lnTo>
                <a:pt x="173191" y="6494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F51D2B-E3BB-4B72-8211-4C30D8656CF3}">
      <dsp:nvSpPr>
        <dsp:cNvPr id="0" name=""/>
        <dsp:cNvSpPr/>
      </dsp:nvSpPr>
      <dsp:spPr>
        <a:xfrm>
          <a:off x="347889" y="1502298"/>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APPLICATION REFERENCES</a:t>
          </a:r>
          <a:endParaRPr lang="en-US" sz="1500" kern="1200" dirty="0"/>
        </a:p>
      </dsp:txBody>
      <dsp:txXfrm>
        <a:off x="373252" y="1527661"/>
        <a:ext cx="1334804" cy="815230"/>
      </dsp:txXfrm>
    </dsp:sp>
    <dsp:sp modelId="{FB047C40-C06B-48D5-BA6B-6E6D75F97189}">
      <dsp:nvSpPr>
        <dsp:cNvPr id="0" name=""/>
        <dsp:cNvSpPr/>
      </dsp:nvSpPr>
      <dsp:spPr>
        <a:xfrm>
          <a:off x="174698" y="1285809"/>
          <a:ext cx="173191" cy="1731912"/>
        </a:xfrm>
        <a:custGeom>
          <a:avLst/>
          <a:gdLst/>
          <a:ahLst/>
          <a:cxnLst/>
          <a:rect l="0" t="0" r="0" b="0"/>
          <a:pathLst>
            <a:path>
              <a:moveTo>
                <a:pt x="0" y="0"/>
              </a:moveTo>
              <a:lnTo>
                <a:pt x="0" y="1731912"/>
              </a:lnTo>
              <a:lnTo>
                <a:pt x="173191" y="17319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7BF86E-6070-4093-9612-5DB0C23C0146}">
      <dsp:nvSpPr>
        <dsp:cNvPr id="0" name=""/>
        <dsp:cNvSpPr/>
      </dsp:nvSpPr>
      <dsp:spPr>
        <a:xfrm>
          <a:off x="347889" y="2584744"/>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TRAINING</a:t>
          </a:r>
          <a:endParaRPr lang="en-US" sz="1500" kern="1200" dirty="0"/>
        </a:p>
      </dsp:txBody>
      <dsp:txXfrm>
        <a:off x="373252" y="2610107"/>
        <a:ext cx="1334804" cy="815230"/>
      </dsp:txXfrm>
    </dsp:sp>
    <dsp:sp modelId="{6FA613A0-A971-4041-99F6-088E0961D1BA}">
      <dsp:nvSpPr>
        <dsp:cNvPr id="0" name=""/>
        <dsp:cNvSpPr/>
      </dsp:nvSpPr>
      <dsp:spPr>
        <a:xfrm>
          <a:off x="174698" y="1285809"/>
          <a:ext cx="173191" cy="2814358"/>
        </a:xfrm>
        <a:custGeom>
          <a:avLst/>
          <a:gdLst/>
          <a:ahLst/>
          <a:cxnLst/>
          <a:rect l="0" t="0" r="0" b="0"/>
          <a:pathLst>
            <a:path>
              <a:moveTo>
                <a:pt x="0" y="0"/>
              </a:moveTo>
              <a:lnTo>
                <a:pt x="0" y="2814358"/>
              </a:lnTo>
              <a:lnTo>
                <a:pt x="173191" y="28143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E545CE-A543-4382-B100-C2BE59C0B494}">
      <dsp:nvSpPr>
        <dsp:cNvPr id="0" name=""/>
        <dsp:cNvSpPr/>
      </dsp:nvSpPr>
      <dsp:spPr>
        <a:xfrm>
          <a:off x="347889" y="3667190"/>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FINANCING</a:t>
          </a:r>
          <a:endParaRPr lang="en-US" sz="1500" kern="1200" dirty="0"/>
        </a:p>
      </dsp:txBody>
      <dsp:txXfrm>
        <a:off x="373252" y="3692553"/>
        <a:ext cx="1334804" cy="815230"/>
      </dsp:txXfrm>
    </dsp:sp>
    <dsp:sp modelId="{AB1F77EA-CB9C-4E4D-933A-4D43E8F5BF81}">
      <dsp:nvSpPr>
        <dsp:cNvPr id="0" name=""/>
        <dsp:cNvSpPr/>
      </dsp:nvSpPr>
      <dsp:spPr>
        <a:xfrm>
          <a:off x="2166397" y="419853"/>
          <a:ext cx="1731912" cy="8659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FINANCE RESOURCES </a:t>
          </a:r>
          <a:endParaRPr lang="en-US" sz="2000" kern="1200" dirty="0"/>
        </a:p>
      </dsp:txBody>
      <dsp:txXfrm>
        <a:off x="2191760" y="445216"/>
        <a:ext cx="1681186" cy="815230"/>
      </dsp:txXfrm>
    </dsp:sp>
    <dsp:sp modelId="{1E20DAE3-53A5-4149-97B0-1454D0A97FBE}">
      <dsp:nvSpPr>
        <dsp:cNvPr id="0" name=""/>
        <dsp:cNvSpPr/>
      </dsp:nvSpPr>
      <dsp:spPr>
        <a:xfrm>
          <a:off x="2339589" y="1285809"/>
          <a:ext cx="173191" cy="649467"/>
        </a:xfrm>
        <a:custGeom>
          <a:avLst/>
          <a:gdLst/>
          <a:ahLst/>
          <a:cxnLst/>
          <a:rect l="0" t="0" r="0" b="0"/>
          <a:pathLst>
            <a:path>
              <a:moveTo>
                <a:pt x="0" y="0"/>
              </a:moveTo>
              <a:lnTo>
                <a:pt x="0" y="649467"/>
              </a:lnTo>
              <a:lnTo>
                <a:pt x="173191" y="6494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1B6DC7-AA3C-40B6-8A6D-E26E0EA29C25}">
      <dsp:nvSpPr>
        <dsp:cNvPr id="0" name=""/>
        <dsp:cNvSpPr/>
      </dsp:nvSpPr>
      <dsp:spPr>
        <a:xfrm>
          <a:off x="2512780" y="1502298"/>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R.I.D. </a:t>
          </a:r>
          <a:r>
            <a:rPr lang="en-US" sz="1500" kern="1200" dirty="0" smtClean="0"/>
            <a:t>PACKAGE LIST</a:t>
          </a:r>
          <a:endParaRPr lang="en-US" sz="1500" kern="1200" dirty="0"/>
        </a:p>
      </dsp:txBody>
      <dsp:txXfrm>
        <a:off x="2538143" y="1527661"/>
        <a:ext cx="1334804" cy="815230"/>
      </dsp:txXfrm>
    </dsp:sp>
    <dsp:sp modelId="{AA30008F-5D60-445F-9023-250BBCCAF934}">
      <dsp:nvSpPr>
        <dsp:cNvPr id="0" name=""/>
        <dsp:cNvSpPr/>
      </dsp:nvSpPr>
      <dsp:spPr>
        <a:xfrm>
          <a:off x="2339589" y="1285809"/>
          <a:ext cx="173191" cy="1731912"/>
        </a:xfrm>
        <a:custGeom>
          <a:avLst/>
          <a:gdLst/>
          <a:ahLst/>
          <a:cxnLst/>
          <a:rect l="0" t="0" r="0" b="0"/>
          <a:pathLst>
            <a:path>
              <a:moveTo>
                <a:pt x="0" y="0"/>
              </a:moveTo>
              <a:lnTo>
                <a:pt x="0" y="1731912"/>
              </a:lnTo>
              <a:lnTo>
                <a:pt x="173191" y="17319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4EAFAB-364D-497E-AE51-20D655DC9EA9}">
      <dsp:nvSpPr>
        <dsp:cNvPr id="0" name=""/>
        <dsp:cNvSpPr/>
      </dsp:nvSpPr>
      <dsp:spPr>
        <a:xfrm>
          <a:off x="2512780" y="2584744"/>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FOUNDATIONS /AGENCIES</a:t>
          </a:r>
          <a:endParaRPr lang="en-US" sz="1500" kern="1200" dirty="0"/>
        </a:p>
      </dsp:txBody>
      <dsp:txXfrm>
        <a:off x="2538143" y="2610107"/>
        <a:ext cx="1334804" cy="815230"/>
      </dsp:txXfrm>
    </dsp:sp>
    <dsp:sp modelId="{3ADF5A28-0116-4532-AE02-1D675397184C}">
      <dsp:nvSpPr>
        <dsp:cNvPr id="0" name=""/>
        <dsp:cNvSpPr/>
      </dsp:nvSpPr>
      <dsp:spPr>
        <a:xfrm>
          <a:off x="2339589" y="1285809"/>
          <a:ext cx="173191" cy="2814358"/>
        </a:xfrm>
        <a:custGeom>
          <a:avLst/>
          <a:gdLst/>
          <a:ahLst/>
          <a:cxnLst/>
          <a:rect l="0" t="0" r="0" b="0"/>
          <a:pathLst>
            <a:path>
              <a:moveTo>
                <a:pt x="0" y="0"/>
              </a:moveTo>
              <a:lnTo>
                <a:pt x="0" y="2814358"/>
              </a:lnTo>
              <a:lnTo>
                <a:pt x="173191" y="28143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DEE5EF-A5B0-4446-8EF0-28EADE510450}">
      <dsp:nvSpPr>
        <dsp:cNvPr id="0" name=""/>
        <dsp:cNvSpPr/>
      </dsp:nvSpPr>
      <dsp:spPr>
        <a:xfrm>
          <a:off x="2512780" y="3667190"/>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VENTURE CAPITAL /SECURITIES</a:t>
          </a:r>
          <a:endParaRPr lang="en-US" sz="1500" kern="1200" dirty="0"/>
        </a:p>
      </dsp:txBody>
      <dsp:txXfrm>
        <a:off x="2538143" y="3692553"/>
        <a:ext cx="1334804" cy="815230"/>
      </dsp:txXfrm>
    </dsp:sp>
    <dsp:sp modelId="{8AF4F2B4-787D-48E8-B330-EDA8B8592F3F}">
      <dsp:nvSpPr>
        <dsp:cNvPr id="0" name=""/>
        <dsp:cNvSpPr/>
      </dsp:nvSpPr>
      <dsp:spPr>
        <a:xfrm>
          <a:off x="4331289" y="419853"/>
          <a:ext cx="1731912" cy="8659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PARTNERSHIPS</a:t>
          </a:r>
          <a:endParaRPr lang="en-US" sz="2000" kern="1200" dirty="0"/>
        </a:p>
      </dsp:txBody>
      <dsp:txXfrm>
        <a:off x="4356652" y="445216"/>
        <a:ext cx="1681186" cy="815230"/>
      </dsp:txXfrm>
    </dsp:sp>
    <dsp:sp modelId="{45A275E3-243D-4CD8-9D49-F935289A5230}">
      <dsp:nvSpPr>
        <dsp:cNvPr id="0" name=""/>
        <dsp:cNvSpPr/>
      </dsp:nvSpPr>
      <dsp:spPr>
        <a:xfrm>
          <a:off x="4504480" y="1285809"/>
          <a:ext cx="173191" cy="649467"/>
        </a:xfrm>
        <a:custGeom>
          <a:avLst/>
          <a:gdLst/>
          <a:ahLst/>
          <a:cxnLst/>
          <a:rect l="0" t="0" r="0" b="0"/>
          <a:pathLst>
            <a:path>
              <a:moveTo>
                <a:pt x="0" y="0"/>
              </a:moveTo>
              <a:lnTo>
                <a:pt x="0" y="649467"/>
              </a:lnTo>
              <a:lnTo>
                <a:pt x="173191" y="6494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387AA6-C589-42B3-BDA7-479706F1B168}">
      <dsp:nvSpPr>
        <dsp:cNvPr id="0" name=""/>
        <dsp:cNvSpPr/>
      </dsp:nvSpPr>
      <dsp:spPr>
        <a:xfrm>
          <a:off x="4677671" y="1502298"/>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AGREEMENTS TO CONTRACT</a:t>
          </a:r>
          <a:endParaRPr lang="en-US" sz="1500" kern="1200" dirty="0"/>
        </a:p>
      </dsp:txBody>
      <dsp:txXfrm>
        <a:off x="4703034" y="1527661"/>
        <a:ext cx="1334804" cy="815230"/>
      </dsp:txXfrm>
    </dsp:sp>
    <dsp:sp modelId="{A67417E9-13B3-4837-8C29-8DB175E55EF7}">
      <dsp:nvSpPr>
        <dsp:cNvPr id="0" name=""/>
        <dsp:cNvSpPr/>
      </dsp:nvSpPr>
      <dsp:spPr>
        <a:xfrm>
          <a:off x="4504480" y="1285809"/>
          <a:ext cx="173191" cy="1731912"/>
        </a:xfrm>
        <a:custGeom>
          <a:avLst/>
          <a:gdLst/>
          <a:ahLst/>
          <a:cxnLst/>
          <a:rect l="0" t="0" r="0" b="0"/>
          <a:pathLst>
            <a:path>
              <a:moveTo>
                <a:pt x="0" y="0"/>
              </a:moveTo>
              <a:lnTo>
                <a:pt x="0" y="1731912"/>
              </a:lnTo>
              <a:lnTo>
                <a:pt x="173191" y="17319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8C612E-2658-41F0-8585-EEAFA4FA4892}">
      <dsp:nvSpPr>
        <dsp:cNvPr id="0" name=""/>
        <dsp:cNvSpPr/>
      </dsp:nvSpPr>
      <dsp:spPr>
        <a:xfrm>
          <a:off x="4677671" y="2584744"/>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BONDS OR MEMBERSHIP</a:t>
          </a:r>
          <a:endParaRPr lang="en-US" sz="1500" kern="1200" dirty="0"/>
        </a:p>
      </dsp:txBody>
      <dsp:txXfrm>
        <a:off x="4703034" y="2610107"/>
        <a:ext cx="1334804" cy="815230"/>
      </dsp:txXfrm>
    </dsp:sp>
    <dsp:sp modelId="{A2212115-5E41-4A1B-83E2-C5BC2D161E54}">
      <dsp:nvSpPr>
        <dsp:cNvPr id="0" name=""/>
        <dsp:cNvSpPr/>
      </dsp:nvSpPr>
      <dsp:spPr>
        <a:xfrm>
          <a:off x="4504480" y="1285809"/>
          <a:ext cx="173191" cy="2814358"/>
        </a:xfrm>
        <a:custGeom>
          <a:avLst/>
          <a:gdLst/>
          <a:ahLst/>
          <a:cxnLst/>
          <a:rect l="0" t="0" r="0" b="0"/>
          <a:pathLst>
            <a:path>
              <a:moveTo>
                <a:pt x="0" y="0"/>
              </a:moveTo>
              <a:lnTo>
                <a:pt x="0" y="2814358"/>
              </a:lnTo>
              <a:lnTo>
                <a:pt x="173191" y="28143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8CFA61-6597-415F-BEEE-9EC428A9EC80}">
      <dsp:nvSpPr>
        <dsp:cNvPr id="0" name=""/>
        <dsp:cNvSpPr/>
      </dsp:nvSpPr>
      <dsp:spPr>
        <a:xfrm>
          <a:off x="4677671" y="3667190"/>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S.O.W.</a:t>
          </a:r>
          <a:endParaRPr lang="en-US" sz="1500" kern="1200" dirty="0"/>
        </a:p>
      </dsp:txBody>
      <dsp:txXfrm>
        <a:off x="4703034" y="3692553"/>
        <a:ext cx="1334804" cy="815230"/>
      </dsp:txXfrm>
    </dsp:sp>
    <dsp:sp modelId="{87D3CC23-2C5F-4DFA-B1DD-B022812EC191}">
      <dsp:nvSpPr>
        <dsp:cNvPr id="0" name=""/>
        <dsp:cNvSpPr/>
      </dsp:nvSpPr>
      <dsp:spPr>
        <a:xfrm>
          <a:off x="6496180" y="419853"/>
          <a:ext cx="1731912" cy="8659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CLIENTS</a:t>
          </a:r>
          <a:endParaRPr lang="en-US" sz="2000" kern="1200" dirty="0"/>
        </a:p>
      </dsp:txBody>
      <dsp:txXfrm>
        <a:off x="6521543" y="445216"/>
        <a:ext cx="1681186" cy="815230"/>
      </dsp:txXfrm>
    </dsp:sp>
    <dsp:sp modelId="{5FD4A9A5-023B-46AB-974E-F25143FE0564}">
      <dsp:nvSpPr>
        <dsp:cNvPr id="0" name=""/>
        <dsp:cNvSpPr/>
      </dsp:nvSpPr>
      <dsp:spPr>
        <a:xfrm>
          <a:off x="6669371" y="1285809"/>
          <a:ext cx="173191" cy="649467"/>
        </a:xfrm>
        <a:custGeom>
          <a:avLst/>
          <a:gdLst/>
          <a:ahLst/>
          <a:cxnLst/>
          <a:rect l="0" t="0" r="0" b="0"/>
          <a:pathLst>
            <a:path>
              <a:moveTo>
                <a:pt x="0" y="0"/>
              </a:moveTo>
              <a:lnTo>
                <a:pt x="0" y="649467"/>
              </a:lnTo>
              <a:lnTo>
                <a:pt x="173191" y="6494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E965F0-594E-498A-9B13-599936147222}">
      <dsp:nvSpPr>
        <dsp:cNvPr id="0" name=""/>
        <dsp:cNvSpPr/>
      </dsp:nvSpPr>
      <dsp:spPr>
        <a:xfrm>
          <a:off x="6842562" y="1502298"/>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PROGRAM SERVICES</a:t>
          </a:r>
          <a:endParaRPr lang="en-US" sz="1500" kern="1200" dirty="0"/>
        </a:p>
      </dsp:txBody>
      <dsp:txXfrm>
        <a:off x="6867925" y="1527661"/>
        <a:ext cx="1334804" cy="815230"/>
      </dsp:txXfrm>
    </dsp:sp>
    <dsp:sp modelId="{05CC98A6-177B-410F-8B5D-FEBF09CD48FC}">
      <dsp:nvSpPr>
        <dsp:cNvPr id="0" name=""/>
        <dsp:cNvSpPr/>
      </dsp:nvSpPr>
      <dsp:spPr>
        <a:xfrm>
          <a:off x="6669371" y="1285809"/>
          <a:ext cx="173191" cy="1731912"/>
        </a:xfrm>
        <a:custGeom>
          <a:avLst/>
          <a:gdLst/>
          <a:ahLst/>
          <a:cxnLst/>
          <a:rect l="0" t="0" r="0" b="0"/>
          <a:pathLst>
            <a:path>
              <a:moveTo>
                <a:pt x="0" y="0"/>
              </a:moveTo>
              <a:lnTo>
                <a:pt x="0" y="1731912"/>
              </a:lnTo>
              <a:lnTo>
                <a:pt x="173191" y="17319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A64C68-FEB8-4517-B263-31EA3580B255}">
      <dsp:nvSpPr>
        <dsp:cNvPr id="0" name=""/>
        <dsp:cNvSpPr/>
      </dsp:nvSpPr>
      <dsp:spPr>
        <a:xfrm>
          <a:off x="6842562" y="2584744"/>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REGISTRATION</a:t>
          </a:r>
          <a:endParaRPr lang="en-US" sz="1500" kern="1200" dirty="0"/>
        </a:p>
      </dsp:txBody>
      <dsp:txXfrm>
        <a:off x="6867925" y="2610107"/>
        <a:ext cx="1334804" cy="815230"/>
      </dsp:txXfrm>
    </dsp:sp>
    <dsp:sp modelId="{469ABF1B-BEF1-4B1F-BAB0-1752AE2B00DB}">
      <dsp:nvSpPr>
        <dsp:cNvPr id="0" name=""/>
        <dsp:cNvSpPr/>
      </dsp:nvSpPr>
      <dsp:spPr>
        <a:xfrm>
          <a:off x="6669371" y="1285809"/>
          <a:ext cx="173191" cy="2814358"/>
        </a:xfrm>
        <a:custGeom>
          <a:avLst/>
          <a:gdLst/>
          <a:ahLst/>
          <a:cxnLst/>
          <a:rect l="0" t="0" r="0" b="0"/>
          <a:pathLst>
            <a:path>
              <a:moveTo>
                <a:pt x="0" y="0"/>
              </a:moveTo>
              <a:lnTo>
                <a:pt x="0" y="2814358"/>
              </a:lnTo>
              <a:lnTo>
                <a:pt x="173191" y="28143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16B320-C42D-4012-A326-0788C1FC105D}">
      <dsp:nvSpPr>
        <dsp:cNvPr id="0" name=""/>
        <dsp:cNvSpPr/>
      </dsp:nvSpPr>
      <dsp:spPr>
        <a:xfrm>
          <a:off x="6842562" y="3667190"/>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PARTICIPATION</a:t>
          </a:r>
          <a:endParaRPr lang="en-US" sz="1500" kern="1200" dirty="0"/>
        </a:p>
      </dsp:txBody>
      <dsp:txXfrm>
        <a:off x="6867925" y="3692553"/>
        <a:ext cx="1334804" cy="8152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F0CCC2-661A-427E-82E9-E980C06F2A0F}" type="datetimeFigureOut">
              <a:rPr lang="en-US" smtClean="0"/>
              <a:pPr/>
              <a:t>2/2/2016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FD1CADE-AEED-4DDE-BD69-A5AAEAA37E2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723A9FA1-3575-4E92-A1E6-2209F0D1F4DE}" type="datetimeFigureOut">
              <a:rPr lang="en-US" smtClean="0"/>
              <a:pPr/>
              <a:t>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ABE1EF58-0341-4939-9227-899A80B0358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E1EF58-0341-4939-9227-899A80B03586}"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bIns="0" anchor="b">
            <a:normAutofit/>
            <a:scene3d>
              <a:camera prst="orthographicFront"/>
              <a:lightRig rig="freezing" dir="t">
                <a:rot lat="0" lon="0" rev="5640000"/>
              </a:lightRig>
            </a:scene3d>
            <a:sp3d prstMaterial="flat">
              <a:bevelT w="38100" h="38100"/>
              <a:contourClr>
                <a:schemeClr val="tx2"/>
              </a:contourClr>
            </a:sp3d>
          </a:bodyPr>
          <a:lstStyle>
            <a:lvl1pPr algn="r" rtl="0" latinLnBrk="0">
              <a:spcBef>
                <a:spcPct val="0"/>
              </a:spcBef>
              <a:buNone/>
              <a:defRPr sz="6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dirty="0"/>
          </a:p>
        </p:txBody>
      </p:sp>
      <p:sp>
        <p:nvSpPr>
          <p:cNvPr id="17" name="Subtitle 16"/>
          <p:cNvSpPr>
            <a:spLocks noGrp="1"/>
          </p:cNvSpPr>
          <p:nvPr>
            <p:ph type="subTitle" idx="1"/>
          </p:nvPr>
        </p:nvSpPr>
        <p:spPr>
          <a:xfrm>
            <a:off x="1524000" y="3200400"/>
            <a:ext cx="6858000" cy="1752600"/>
          </a:xfrm>
        </p:spPr>
        <p:txBody>
          <a:bodyPr/>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30" name="Date Placeholder 29"/>
          <p:cNvSpPr>
            <a:spLocks noGrp="1"/>
          </p:cNvSpPr>
          <p:nvPr>
            <p:ph type="dt" sz="half" idx="10"/>
          </p:nvPr>
        </p:nvSpPr>
        <p:spPr/>
        <p:txBody>
          <a:bodyPr/>
          <a:lstStyle/>
          <a:p>
            <a:fld id="{1A33440A-D04E-4FB0-ACBB-D1FD42651063}" type="datetime1">
              <a:rPr lang="en-US" smtClean="0"/>
              <a:pPr/>
              <a:t>2/2/2016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5C7EF4D-DD50-400C-9F04-EB20CB99416E}" type="slidenum">
              <a:rPr lang="en-US" sz="2800" smtClean="0">
                <a:solidFill>
                  <a:schemeClr val="tx2"/>
                </a:solidFill>
              </a: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33440A-D04E-4FB0-ACBB-D1FD42651063}" type="datetime1">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7EF4D-DD50-400C-9F04-EB20CB99416E}" type="slidenum">
              <a:rPr lang="en-US" sz="2800" smtClean="0">
                <a:solidFill>
                  <a:schemeClr val="tx2"/>
                </a:solidFill>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33440A-D04E-4FB0-ACBB-D1FD42651063}" type="datetime1">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7EF4D-DD50-400C-9F04-EB20CB99416E}" type="slidenum">
              <a:rPr lang="en-US" sz="2800" smtClean="0">
                <a:solidFill>
                  <a:schemeClr val="tx2"/>
                </a:solidFill>
              </a: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33440A-D04E-4FB0-ACBB-D1FD42651063}" type="datetime1">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7EF4D-DD50-400C-9F04-EB20CB99416E}" type="slidenum">
              <a:rPr lang="en-US" sz="2800" smtClean="0">
                <a:solidFill>
                  <a:schemeClr val="tx2"/>
                </a:solidFill>
              </a: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bIns="0" anchor="b">
            <a:noAutofit/>
            <a:scene3d>
              <a:camera prst="orthographicFront"/>
              <a:lightRig rig="freezing" dir="t">
                <a:rot lat="0" lon="0" rev="5640000"/>
              </a:lightRig>
            </a:scene3d>
            <a:sp3d prstMaterial="flat">
              <a:bevelT w="38100" h="38100"/>
            </a:sp3d>
          </a:bodyPr>
          <a:lstStyle>
            <a:lvl1pPr algn="l" rtl="0" latinLnBrk="0">
              <a:spcBef>
                <a:spcPct val="0"/>
              </a:spcBef>
              <a:buNone/>
              <a:defRPr lang="en-US" sz="6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z="6000" b="1" smtClean="0">
                <a:ln w="635">
                  <a:noFill/>
                </a:ln>
                <a:solidFill>
                  <a:schemeClr val="accent4">
                    <a:tint val="90000"/>
                    <a:satMod val="125000"/>
                  </a:schemeClr>
                </a:solidFill>
                <a:effectLst>
                  <a:outerShdw blurRad="38100" dist="25400" dir="5400000" algn="tl" rotWithShape="0">
                    <a:srgbClr val="000000">
                      <a:alpha val="43000"/>
                    </a:srgbClr>
                  </a:outerShdw>
                </a:effectLst>
                <a:latin typeface="Calibri"/>
                <a:ea typeface="+mj-ea"/>
                <a:cs typeface="+mj-cs"/>
              </a:rPr>
              <a:t>Click to edit Master title style</a:t>
            </a:r>
            <a:endParaRPr lang="en-US" dirty="0"/>
          </a:p>
        </p:txBody>
      </p:sp>
      <p:sp>
        <p:nvSpPr>
          <p:cNvPr id="3" name="Text Placeholder 2"/>
          <p:cNvSpPr>
            <a:spLocks noGrp="1"/>
          </p:cNvSpPr>
          <p:nvPr>
            <p:ph type="body" idx="1"/>
          </p:nvPr>
        </p:nvSpPr>
        <p:spPr>
          <a:xfrm>
            <a:off x="533400" y="2676528"/>
            <a:ext cx="7772400" cy="1509712"/>
          </a:xfrm>
        </p:spPr>
        <p:txBody>
          <a:bodyPr anchor="t"/>
          <a:lstStyle>
            <a:lvl1pPr marL="329184">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Edit Master text styles</a:t>
            </a:r>
          </a:p>
        </p:txBody>
      </p:sp>
      <p:sp>
        <p:nvSpPr>
          <p:cNvPr id="4" name="Date Placeholder 3"/>
          <p:cNvSpPr>
            <a:spLocks noGrp="1"/>
          </p:cNvSpPr>
          <p:nvPr>
            <p:ph type="dt" sz="half" idx="10"/>
          </p:nvPr>
        </p:nvSpPr>
        <p:spPr/>
        <p:txBody>
          <a:bodyPr/>
          <a:lstStyle/>
          <a:p>
            <a:fld id="{619FADA7-12A5-4168-87FD-0A7BA931419B}" type="datetime1">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42B7-F7A6-44F5-A940-BF91B5A1AE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9FC5A2C-8CF9-418C-929E-59F23F70E5F3}" type="datetime1">
              <a:rPr lang="en-US" smtClean="0"/>
              <a:pPr/>
              <a:t>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442B7-F7A6-44F5-A940-BF91B5A1AE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569BAF-DF50-49A9-A24B-E772F34D4EE8}" type="datetime1">
              <a:rPr lang="en-US" smtClean="0"/>
              <a:pPr/>
              <a:t>2/2/2016</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86442B7-F7A6-44F5-A940-BF91B5A1AE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latinLnBrk="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E29F9C-0FE7-4725-BBF1-3A439DEFF6B8}" type="datetime1">
              <a:rPr lang="en-US" smtClean="0"/>
              <a:pPr/>
              <a:t>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6442B7-F7A6-44F5-A940-BF91B5A1AE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92ABE-290F-4556-9BE6-EA283C4356C3}" type="datetime1">
              <a:rPr lang="en-US" smtClean="0"/>
              <a:pPr/>
              <a:t>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6442B7-F7A6-44F5-A940-BF91B5A1AE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latinLnBrk="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137221-B4EC-499E-8F13-52A4FCD99E36}" type="datetime1">
              <a:rPr lang="en-US" smtClean="0"/>
              <a:pPr/>
              <a:t>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442B7-F7A6-44F5-A940-BF91B5A1AE3C}" type="slidenum">
              <a:rPr lang="en-US" smtClean="0">
                <a:solidFill>
                  <a:srgbClr val="FFFFFF"/>
                </a:solidFill>
              </a: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Edit Master text styles</a:t>
            </a:r>
          </a:p>
        </p:txBody>
      </p:sp>
      <p:sp>
        <p:nvSpPr>
          <p:cNvPr id="5" name="Date Placeholder 4"/>
          <p:cNvSpPr>
            <a:spLocks noGrp="1"/>
          </p:cNvSpPr>
          <p:nvPr>
            <p:ph type="dt" sz="half" idx="10"/>
          </p:nvPr>
        </p:nvSpPr>
        <p:spPr/>
        <p:txBody>
          <a:bodyPr/>
          <a:lstStyle/>
          <a:p>
            <a:fld id="{876F042D-FBEA-40C8-ACF1-388DE857BC66}" type="datetime1">
              <a:rPr lang="en-US" smtClean="0"/>
              <a:pPr/>
              <a:t>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86442B7-F7A6-44F5-A940-BF91B5A1AE3C}" type="slidenum">
              <a:rPr lang="en-US" smtClean="0">
                <a:solidFill>
                  <a:srgbClr val="FFFFFF"/>
                </a:solidFill>
              </a: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lang="en-US" smtClean="0"/>
              <a:t>Click icon to add picture</a:t>
            </a:r>
            <a:endParaRPr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a:endParaRPr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a:endParaRPr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Shap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a:endParaRPr lang="en-US">
              <a:solidFill>
                <a:schemeClr val="tx1"/>
              </a:solidFill>
              <a:latin typeface="+mn-lt"/>
              <a:ea typeface="+mn-ea"/>
              <a:cs typeface="+mn-cs"/>
            </a:endParaRPr>
          </a:p>
        </p:txBody>
      </p:sp>
      <p:sp>
        <p:nvSpPr>
          <p:cNvPr id="8" name="Shap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a:endParaRPr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ctr" anchorCtr="0">
            <a:normAutofit/>
          </a:bodyPr>
          <a:lstStyle/>
          <a:p>
            <a:r>
              <a:rPr lang="en-US" smtClean="0"/>
              <a:t>Click to edit Master title style</a:t>
            </a:r>
            <a:endParaRPr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a:defRPr sz="1200">
                <a:solidFill>
                  <a:schemeClr val="tx2">
                    <a:shade val="90000"/>
                  </a:schemeClr>
                </a:solidFill>
              </a:defRPr>
            </a:lvl1pPr>
          </a:lstStyle>
          <a:p>
            <a:fld id="{1A33440A-D04E-4FB0-ACBB-D1FD42651063}" type="datetime1">
              <a:rPr lang="en-US" smtClean="0"/>
              <a:pPr/>
              <a:t>2/2/2016</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a:defRPr sz="1200">
                <a:solidFill>
                  <a:schemeClr val="tx2">
                    <a:shade val="90000"/>
                  </a:schemeClr>
                </a:solidFill>
              </a:defRPr>
            </a:lvl1pPr>
          </a:lstStyle>
          <a:p>
            <a:pPr algn="l"/>
            <a:endParaRPr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a:defRPr sz="1200">
                <a:solidFill>
                  <a:schemeClr val="tx2">
                    <a:shade val="90000"/>
                  </a:schemeClr>
                </a:solidFill>
              </a:defRPr>
            </a:lvl1pPr>
          </a:lstStyle>
          <a:p>
            <a:fld id="{E5C7EF4D-DD50-400C-9F04-EB20CB99416E}" type="slidenum">
              <a:rPr lang="en-US" sz="2800" smtClean="0">
                <a:solidFill>
                  <a:schemeClr val="tx2"/>
                </a:solidFill>
              </a:rPr>
              <a:pPr/>
              <a:t>‹#›</a:t>
            </a:fld>
            <a:endParaRPr lang="en-US" dirty="0">
              <a:solidFill>
                <a:schemeClr val="tx2">
                  <a:shade val="90000"/>
                </a:schemeClr>
              </a:solidFill>
            </a:endParaRPr>
          </a:p>
        </p:txBody>
      </p:sp>
      <p:grpSp>
        <p:nvGrpSpPr>
          <p:cNvPr id="2" name="Group 9"/>
          <p:cNvGrpSpPr/>
          <p:nvPr/>
        </p:nvGrpSpPr>
        <p:grpSpPr>
          <a:xfrm>
            <a:off x="-19017" y="202408"/>
            <a:ext cx="9180548" cy="649224"/>
            <a:chOff x="-19045" y="216550"/>
            <a:chExt cx="9180548" cy="649224"/>
          </a:xfrm>
        </p:grpSpPr>
        <p:sp>
          <p:nvSpPr>
            <p:cNvPr id="12" name="Shap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13" name="Shap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p>
          </p:txBody>
        </p:sp>
      </p:gr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sz="4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sz="14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eda.gov/"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2.jpeg"/><Relationship Id="rId1" Type="http://schemas.openxmlformats.org/officeDocument/2006/relationships/slideLayout" Target="../slideLayouts/slideLayout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2.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www.not1alone.org/" TargetMode="Externa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jpeg"/><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4.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2.jpe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84"/>
            <a:ext cx="8229600" cy="1143000"/>
          </a:xfrm>
        </p:spPr>
        <p:txBody>
          <a:bodyPr>
            <a:normAutofit fontScale="90000"/>
          </a:bodyPr>
          <a:lstStyle/>
          <a:p>
            <a:pPr algn="ctr"/>
            <a:r>
              <a:rPr lang="en-US" dirty="0" smtClean="0"/>
              <a:t>Resources International Development Corporation</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15200" y="615616"/>
            <a:ext cx="1524000" cy="808037"/>
          </a:xfrm>
          <a:effectLst>
            <a:softEdge rad="292100"/>
          </a:effectLst>
        </p:spPr>
      </p:pic>
    </p:spTree>
    <p:extLst>
      <p:ext uri="{BB962C8B-B14F-4D97-AF65-F5344CB8AC3E}">
        <p14:creationId xmlns:p14="http://schemas.microsoft.com/office/powerpoint/2010/main" val="1050686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12" y="76200"/>
            <a:ext cx="8229600" cy="1066800"/>
          </a:xfrm>
        </p:spPr>
        <p:txBody>
          <a:bodyPr>
            <a:normAutofit fontScale="90000"/>
          </a:bodyPr>
          <a:lstStyle/>
          <a:p>
            <a:pPr algn="ctr"/>
            <a:r>
              <a:rPr lang="en-US" dirty="0" smtClean="0"/>
              <a:t>R.I.D. COOPERATIVE MISSION GUIDE M.O.S.T.</a:t>
            </a:r>
            <a:endParaRPr lang="en-US" dirty="0"/>
          </a:p>
        </p:txBody>
      </p:sp>
      <p:sp>
        <p:nvSpPr>
          <p:cNvPr id="3" name="Content Placeholder 2"/>
          <p:cNvSpPr>
            <a:spLocks noGrp="1"/>
          </p:cNvSpPr>
          <p:nvPr>
            <p:ph idx="1"/>
          </p:nvPr>
        </p:nvSpPr>
        <p:spPr>
          <a:xfrm>
            <a:off x="432412" y="1676400"/>
            <a:ext cx="8229600" cy="4389120"/>
          </a:xfrm>
        </p:spPr>
        <p:txBody>
          <a:bodyPr/>
          <a:lstStyle/>
          <a:p>
            <a:r>
              <a:rPr lang="en-US" dirty="0" smtClean="0"/>
              <a:t>M. = Mission; </a:t>
            </a:r>
            <a:r>
              <a:rPr lang="en-US" dirty="0" smtClean="0"/>
              <a:t>Direct motive </a:t>
            </a:r>
            <a:r>
              <a:rPr lang="en-US" dirty="0" smtClean="0"/>
              <a:t>guide / positive flow attraction.</a:t>
            </a:r>
          </a:p>
          <a:p>
            <a:r>
              <a:rPr lang="en-US" dirty="0" smtClean="0"/>
              <a:t>O. = Objective; </a:t>
            </a:r>
            <a:r>
              <a:rPr lang="en-US" dirty="0" smtClean="0"/>
              <a:t>Focused business component’s positioned point, </a:t>
            </a:r>
            <a:r>
              <a:rPr lang="en-US" dirty="0" smtClean="0"/>
              <a:t>for streamline results.</a:t>
            </a:r>
          </a:p>
          <a:p>
            <a:r>
              <a:rPr lang="en-US" dirty="0" smtClean="0"/>
              <a:t>S. = Strategy; </a:t>
            </a:r>
            <a:r>
              <a:rPr lang="en-US" dirty="0" smtClean="0"/>
              <a:t>Method of directions plotted for </a:t>
            </a:r>
            <a:r>
              <a:rPr lang="en-US" dirty="0" smtClean="0"/>
              <a:t>future business models constant </a:t>
            </a:r>
            <a:r>
              <a:rPr lang="en-US" dirty="0" smtClean="0"/>
              <a:t>commune to carry forth means.</a:t>
            </a:r>
            <a:endParaRPr lang="en-US" dirty="0" smtClean="0"/>
          </a:p>
          <a:p>
            <a:r>
              <a:rPr lang="en-US" dirty="0" smtClean="0"/>
              <a:t>T. = Tactics; Staff team </a:t>
            </a:r>
            <a:r>
              <a:rPr lang="en-US" dirty="0" smtClean="0"/>
              <a:t>classification that’s specific operation for </a:t>
            </a:r>
            <a:r>
              <a:rPr lang="en-US" dirty="0" smtClean="0"/>
              <a:t>direct results.</a:t>
            </a:r>
            <a:endParaRPr lang="en-US" dirty="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200" y="615616"/>
            <a:ext cx="1524000" cy="808037"/>
          </a:xfrm>
          <a:prstGeom prst="rect">
            <a:avLst/>
          </a:prstGeom>
          <a:effectLst>
            <a:softEdge rad="292100"/>
          </a:effectLst>
        </p:spPr>
      </p:pic>
      <p:sp>
        <p:nvSpPr>
          <p:cNvPr id="5" name="TextBox 4"/>
          <p:cNvSpPr txBox="1"/>
          <p:nvPr/>
        </p:nvSpPr>
        <p:spPr>
          <a:xfrm>
            <a:off x="609600" y="5257800"/>
            <a:ext cx="8052412" cy="646331"/>
          </a:xfrm>
          <a:prstGeom prst="rect">
            <a:avLst/>
          </a:prstGeom>
          <a:noFill/>
        </p:spPr>
        <p:txBody>
          <a:bodyPr wrap="square" rtlCol="0">
            <a:spAutoFit/>
          </a:bodyPr>
          <a:lstStyle/>
          <a:p>
            <a:r>
              <a:rPr lang="en-US" dirty="0" smtClean="0"/>
              <a:t>M.O.S.T. Is the guide to proposals, for businesses administered and networking through Not1Alone.org. </a:t>
            </a:r>
            <a:endParaRPr lang="en-US" dirty="0"/>
          </a:p>
        </p:txBody>
      </p:sp>
    </p:spTree>
    <p:extLst>
      <p:ext uri="{BB962C8B-B14F-4D97-AF65-F5344CB8AC3E}">
        <p14:creationId xmlns:p14="http://schemas.microsoft.com/office/powerpoint/2010/main" val="191640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84"/>
            <a:ext cx="8229600" cy="1143000"/>
          </a:xfrm>
        </p:spPr>
        <p:txBody>
          <a:bodyPr>
            <a:normAutofit fontScale="90000"/>
          </a:bodyPr>
          <a:lstStyle/>
          <a:p>
            <a:pPr algn="ctr"/>
            <a:r>
              <a:rPr lang="en-US" dirty="0" smtClean="0"/>
              <a:t>Resources International Development Corporation By-Laws Guide</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15200" y="615616"/>
            <a:ext cx="1524000" cy="808037"/>
          </a:xfrm>
          <a:effectLst>
            <a:softEdge rad="292100"/>
          </a:effectLst>
        </p:spPr>
      </p:pic>
      <p:sp>
        <p:nvSpPr>
          <p:cNvPr id="3" name="TextBox 2"/>
          <p:cNvSpPr txBox="1"/>
          <p:nvPr/>
        </p:nvSpPr>
        <p:spPr>
          <a:xfrm>
            <a:off x="914400" y="1295400"/>
            <a:ext cx="6803834" cy="6186309"/>
          </a:xfrm>
          <a:prstGeom prst="rect">
            <a:avLst/>
          </a:prstGeom>
          <a:noFill/>
        </p:spPr>
        <p:txBody>
          <a:bodyPr wrap="square" rtlCol="0">
            <a:spAutoFit/>
          </a:bodyPr>
          <a:lstStyle/>
          <a:p>
            <a:pPr marL="342900" indent="-342900">
              <a:buAutoNum type="arabicPeriod"/>
            </a:pPr>
            <a:r>
              <a:rPr lang="en-US" dirty="0" smtClean="0"/>
              <a:t>By law, agencies must accept documents submitted for “public benefit” and “administration”. O.C.G.A. 50-36-2(C), O.C.G.A 50-36-2(B)(3), 6 C.F.R. 37.11. View Form U.S.C.I.S. (FN-560 Or Form N-561.</a:t>
            </a:r>
          </a:p>
          <a:p>
            <a:pPr marL="342900" indent="-342900">
              <a:buAutoNum type="arabicPeriod"/>
            </a:pPr>
            <a:r>
              <a:rPr lang="en-US" dirty="0"/>
              <a:t> </a:t>
            </a:r>
            <a:r>
              <a:rPr lang="en-US" dirty="0" smtClean="0"/>
              <a:t>Comply with federal regulations for program </a:t>
            </a:r>
            <a:r>
              <a:rPr lang="en-US" dirty="0" smtClean="0"/>
              <a:t>like CACFP </a:t>
            </a:r>
            <a:r>
              <a:rPr lang="en-US" dirty="0" smtClean="0"/>
              <a:t>and SFSP, (Delegation of Authority from an Officer to a Principal). Policy Administrator 404-651-7181 (Explain how successfully incorporated duties / activities for </a:t>
            </a:r>
            <a:r>
              <a:rPr lang="en-US" dirty="0" smtClean="0"/>
              <a:t>programs like Not1Alone, and SFSP</a:t>
            </a:r>
            <a:r>
              <a:rPr lang="en-US" dirty="0" smtClean="0"/>
              <a:t>).</a:t>
            </a:r>
          </a:p>
          <a:p>
            <a:pPr marL="342900" indent="-342900">
              <a:buAutoNum type="arabicPeriod"/>
            </a:pPr>
            <a:r>
              <a:rPr lang="en-US" dirty="0"/>
              <a:t> </a:t>
            </a:r>
            <a:r>
              <a:rPr lang="en-US" dirty="0" smtClean="0"/>
              <a:t>Title 13 Business Credit Assistance Part 300 General Information. Public Works and Economic Development Act of 1965 = Financial assistance to communities distressed. </a:t>
            </a:r>
          </a:p>
          <a:p>
            <a:r>
              <a:rPr lang="en-US" dirty="0" smtClean="0"/>
              <a:t>4(a).   300.1 Mission </a:t>
            </a:r>
            <a:r>
              <a:rPr lang="en-US" dirty="0" smtClean="0"/>
              <a:t>to promote </a:t>
            </a:r>
            <a:r>
              <a:rPr lang="en-US" dirty="0" smtClean="0"/>
              <a:t>innovation / infrastructure development.</a:t>
            </a:r>
          </a:p>
          <a:p>
            <a:r>
              <a:rPr lang="en-US" dirty="0"/>
              <a:t> </a:t>
            </a:r>
            <a:r>
              <a:rPr lang="en-US" dirty="0" smtClean="0"/>
              <a:t> (b).    300.2 E.D.A. Headquarters and Regional Offices 1401 Constitution Avenue N.W. Washington, DC. 20230 </a:t>
            </a:r>
            <a:r>
              <a:rPr lang="en-US" dirty="0" smtClean="0">
                <a:hlinkClick r:id="rId3"/>
              </a:rPr>
              <a:t>http://www.eda.gov</a:t>
            </a:r>
            <a:r>
              <a:rPr lang="en-US" dirty="0" smtClean="0"/>
              <a:t> investment opportunities.</a:t>
            </a:r>
          </a:p>
          <a:p>
            <a:r>
              <a:rPr lang="en-US" dirty="0"/>
              <a:t> </a:t>
            </a:r>
            <a:r>
              <a:rPr lang="en-US" dirty="0" smtClean="0"/>
              <a:t>  (c).    300.3 Strategy that meets Cooperative Agreement under C.E.D. or P.W.E.D.A. refer also 31 U.S.C. 6305.</a:t>
            </a:r>
          </a:p>
          <a:p>
            <a:r>
              <a:rPr lang="en-US" dirty="0"/>
              <a:t> </a:t>
            </a:r>
            <a:r>
              <a:rPr lang="en-US" dirty="0" smtClean="0"/>
              <a:t>  (d).     Assumptions of debt evaluated by E.D.A. and satisfy federal cost principals and the requirements of 15 C.F.R. Parts 14 and 24. (Or see Regional Corporations under Alaska Native Claims Settlement Act (43 U.S.C. 1601 et seq.</a:t>
            </a:r>
          </a:p>
          <a:p>
            <a:pPr marL="342900" indent="-342900">
              <a:buAutoNum type="arabicPeriod"/>
            </a:pPr>
            <a:endParaRPr lang="en-US" dirty="0" smtClean="0"/>
          </a:p>
          <a:p>
            <a:pPr marL="342900" indent="-342900">
              <a:buAutoNum type="arabicPeriod"/>
            </a:pPr>
            <a:endParaRPr lang="en-US" dirty="0"/>
          </a:p>
        </p:txBody>
      </p:sp>
    </p:spTree>
    <p:extLst>
      <p:ext uri="{BB962C8B-B14F-4D97-AF65-F5344CB8AC3E}">
        <p14:creationId xmlns:p14="http://schemas.microsoft.com/office/powerpoint/2010/main" val="6936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84"/>
            <a:ext cx="8229600" cy="1143000"/>
          </a:xfrm>
        </p:spPr>
        <p:txBody>
          <a:bodyPr>
            <a:normAutofit fontScale="90000"/>
          </a:bodyPr>
          <a:lstStyle/>
          <a:p>
            <a:pPr algn="ctr"/>
            <a:r>
              <a:rPr lang="en-US" dirty="0" smtClean="0"/>
              <a:t>Resources International Development Corporation By-Laws Guide</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15200" y="615616"/>
            <a:ext cx="1524000" cy="808037"/>
          </a:xfrm>
          <a:effectLst>
            <a:softEdge rad="292100"/>
          </a:effectLst>
        </p:spPr>
      </p:pic>
      <p:sp>
        <p:nvSpPr>
          <p:cNvPr id="3" name="TextBox 2"/>
          <p:cNvSpPr txBox="1"/>
          <p:nvPr/>
        </p:nvSpPr>
        <p:spPr>
          <a:xfrm>
            <a:off x="1066800" y="2209800"/>
            <a:ext cx="6803834" cy="3139321"/>
          </a:xfrm>
          <a:prstGeom prst="rect">
            <a:avLst/>
          </a:prstGeom>
          <a:noFill/>
        </p:spPr>
        <p:txBody>
          <a:bodyPr wrap="square" rtlCol="0">
            <a:spAutoFit/>
          </a:bodyPr>
          <a:lstStyle/>
          <a:p>
            <a:r>
              <a:rPr lang="en-US" dirty="0" smtClean="0"/>
              <a:t>4(e). R.I.C.’s are similar networks, support a single industry sector. Such as Universities and Government Research Centers. R.I.D. includes a catalyst of innovation, and drivers of Regional Economic </a:t>
            </a:r>
            <a:r>
              <a:rPr lang="en-US" dirty="0"/>
              <a:t>G</a:t>
            </a:r>
            <a:r>
              <a:rPr lang="en-US" dirty="0" smtClean="0"/>
              <a:t>rowth. 301.4 local share and matching share to non-E.D.A. funds. In Kind Contributions are approved by E.D.A.</a:t>
            </a:r>
          </a:p>
          <a:p>
            <a:r>
              <a:rPr lang="en-US" dirty="0" smtClean="0"/>
              <a:t>    (f). P.W.E.D.A. = Public Works Economic Development Act of 1965 (U.S.C. 3121 et seq.)</a:t>
            </a:r>
          </a:p>
          <a:p>
            <a:r>
              <a:rPr lang="en-US" dirty="0" smtClean="0"/>
              <a:t>5. Affidavit to verify status for Public Benefit Form signed by the Delegated Principal. Institutions must submit the Form to support Officers Authority to further Delegate.</a:t>
            </a:r>
          </a:p>
          <a:p>
            <a:r>
              <a:rPr lang="en-US" dirty="0" smtClean="0"/>
              <a:t>6.  R.I.D. (S.O.W.) Statement Of  Work, must be issued to participating clients.</a:t>
            </a:r>
          </a:p>
        </p:txBody>
      </p:sp>
    </p:spTree>
    <p:extLst>
      <p:ext uri="{BB962C8B-B14F-4D97-AF65-F5344CB8AC3E}">
        <p14:creationId xmlns:p14="http://schemas.microsoft.com/office/powerpoint/2010/main" val="515466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378"/>
            <a:ext cx="7924800" cy="628650"/>
          </a:xfrm>
        </p:spPr>
        <p:txBody>
          <a:bodyPr/>
          <a:lstStyle/>
          <a:p>
            <a:pPr algn="ctr"/>
            <a:r>
              <a:rPr lang="en-US" sz="4000" dirty="0" smtClean="0"/>
              <a:t>R.I.D. ADVERTISING</a:t>
            </a:r>
            <a:endParaRPr lang="en-US" sz="4000" dirty="0"/>
          </a:p>
        </p:txBody>
      </p:sp>
      <p:sp>
        <p:nvSpPr>
          <p:cNvPr id="3" name="Text Placeholder 2"/>
          <p:cNvSpPr>
            <a:spLocks noGrp="1"/>
          </p:cNvSpPr>
          <p:nvPr>
            <p:ph type="body" idx="2"/>
          </p:nvPr>
        </p:nvSpPr>
        <p:spPr>
          <a:xfrm>
            <a:off x="152400" y="1676400"/>
            <a:ext cx="3276600" cy="2819400"/>
          </a:xfrm>
        </p:spPr>
        <p:txBody>
          <a:bodyPr>
            <a:normAutofit/>
          </a:bodyPr>
          <a:lstStyle/>
          <a:p>
            <a:r>
              <a:rPr lang="en-US" sz="2000" dirty="0" smtClean="0"/>
              <a:t>Layers of Advertising</a:t>
            </a:r>
            <a:endParaRPr lang="en-US" sz="2000" dirty="0"/>
          </a:p>
        </p:txBody>
      </p:sp>
      <p:sp>
        <p:nvSpPr>
          <p:cNvPr id="4" name="Content Placeholder 3"/>
          <p:cNvSpPr>
            <a:spLocks noGrp="1"/>
          </p:cNvSpPr>
          <p:nvPr>
            <p:ph sz="half" idx="1"/>
          </p:nvPr>
        </p:nvSpPr>
        <p:spPr>
          <a:xfrm>
            <a:off x="3733800" y="1752600"/>
            <a:ext cx="5111750" cy="5029200"/>
          </a:xfrm>
        </p:spPr>
        <p:txBody>
          <a:bodyPr>
            <a:normAutofit fontScale="55000" lnSpcReduction="20000"/>
          </a:bodyPr>
          <a:lstStyle/>
          <a:p>
            <a:pPr marL="342900" indent="-342900">
              <a:buAutoNum type="arabicPeriod"/>
            </a:pPr>
            <a:endParaRPr lang="en-US" dirty="0" smtClean="0"/>
          </a:p>
          <a:p>
            <a:pPr marL="0" indent="0" algn="ctr">
              <a:buNone/>
            </a:pPr>
            <a:r>
              <a:rPr lang="en-US" sz="3600" dirty="0" smtClean="0"/>
              <a:t>Processing Advertisements</a:t>
            </a:r>
            <a:endParaRPr lang="en-US" sz="3600" dirty="0"/>
          </a:p>
          <a:p>
            <a:pPr marL="342900" indent="-342900">
              <a:buAutoNum type="arabicPeriod"/>
            </a:pPr>
            <a:endParaRPr lang="en-US" dirty="0" smtClean="0"/>
          </a:p>
          <a:p>
            <a:pPr marL="342900" indent="-342900">
              <a:buAutoNum type="arabicPeriod"/>
            </a:pPr>
            <a:r>
              <a:rPr lang="en-US" dirty="0" smtClean="0"/>
              <a:t>A</a:t>
            </a:r>
            <a:r>
              <a:rPr lang="en-US" dirty="0" smtClean="0"/>
              <a:t>dvertising = Recruitments </a:t>
            </a:r>
            <a:r>
              <a:rPr lang="en-US" dirty="0"/>
              <a:t>for community development </a:t>
            </a:r>
            <a:r>
              <a:rPr lang="en-US" dirty="0" smtClean="0"/>
              <a:t>programs through Not1Alone.org flyer attractions (see example below).</a:t>
            </a:r>
            <a:endParaRPr lang="en-US" dirty="0"/>
          </a:p>
          <a:p>
            <a:pPr marL="342900" indent="-342900">
              <a:buAutoNum type="arabicPeriod"/>
            </a:pPr>
            <a:r>
              <a:rPr lang="en-US" dirty="0"/>
              <a:t> Documented Request </a:t>
            </a:r>
            <a:r>
              <a:rPr lang="en-US" dirty="0" smtClean="0"/>
              <a:t>from or for Interns, Venues, or any recruit = Registration approval for cross network advertising that may lead to nomination of developing projects to be published.</a:t>
            </a:r>
          </a:p>
          <a:p>
            <a:pPr marL="342900" indent="-342900">
              <a:buAutoNum type="arabicPeriod"/>
            </a:pPr>
            <a:r>
              <a:rPr lang="en-US" dirty="0" smtClean="0"/>
              <a:t> Registered Agencies </a:t>
            </a:r>
            <a:r>
              <a:rPr lang="en-US" dirty="0"/>
              <a:t>= </a:t>
            </a:r>
            <a:r>
              <a:rPr lang="en-US" dirty="0" smtClean="0"/>
              <a:t>Integration </a:t>
            </a:r>
            <a:r>
              <a:rPr lang="en-US" dirty="0"/>
              <a:t>support to community </a:t>
            </a:r>
            <a:r>
              <a:rPr lang="en-US" dirty="0" smtClean="0"/>
              <a:t>developments and advertising through Not1Alone program structure.</a:t>
            </a:r>
          </a:p>
          <a:p>
            <a:pPr marL="0" indent="0">
              <a:buNone/>
            </a:pPr>
            <a:r>
              <a:rPr lang="en-US" dirty="0" smtClean="0"/>
              <a:t> </a:t>
            </a:r>
            <a:endParaRPr lang="en-US" dirty="0"/>
          </a:p>
          <a:p>
            <a:pPr marL="0" indent="0">
              <a:buNone/>
            </a:pPr>
            <a:endParaRPr lang="en-US" dirty="0"/>
          </a:p>
          <a:p>
            <a:pPr marL="342900" indent="-342900">
              <a:buAutoNum type="arabicPeriod"/>
            </a:pPr>
            <a:endParaRPr lang="en-US" dirty="0"/>
          </a:p>
          <a:p>
            <a:pPr marL="0" indent="0" algn="ctr">
              <a:buNone/>
            </a:pPr>
            <a:r>
              <a:rPr lang="en-US" sz="3600" dirty="0" smtClean="0"/>
              <a:t>Example</a:t>
            </a:r>
            <a:endParaRPr lang="en-US" sz="3600" dirty="0"/>
          </a:p>
          <a:p>
            <a:pPr marL="342900" indent="-342900">
              <a:buAutoNum type="arabicPeriod"/>
            </a:pPr>
            <a:endParaRPr lang="en-US" dirty="0"/>
          </a:p>
          <a:p>
            <a:r>
              <a:rPr lang="en-US" dirty="0"/>
              <a:t>Talk about it, be about it </a:t>
            </a:r>
            <a:r>
              <a:rPr lang="en-US" dirty="0" smtClean="0"/>
              <a:t>flyers (community). </a:t>
            </a:r>
            <a:r>
              <a:rPr lang="en-US" dirty="0"/>
              <a:t>Secure your future </a:t>
            </a:r>
            <a:r>
              <a:rPr lang="en-US" dirty="0" smtClean="0"/>
              <a:t>flyer (public).      </a:t>
            </a:r>
            <a:r>
              <a:rPr lang="en-US" dirty="0" smtClean="0"/>
              <a:t>Prefer boss or employee</a:t>
            </a:r>
            <a:r>
              <a:rPr lang="en-US" dirty="0" smtClean="0"/>
              <a:t> position flyers (interns).  Support your community flyers (business).</a:t>
            </a:r>
            <a:endParaRPr lang="en-US" dirty="0"/>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200" y="615616"/>
            <a:ext cx="1524000" cy="808037"/>
          </a:xfrm>
          <a:prstGeom prst="rect">
            <a:avLst/>
          </a:prstGeom>
          <a:effectLst>
            <a:softEdge rad="292100"/>
          </a:effectLst>
        </p:spPr>
      </p:pic>
      <p:graphicFrame>
        <p:nvGraphicFramePr>
          <p:cNvPr id="6" name="Diagram 5"/>
          <p:cNvGraphicFramePr/>
          <p:nvPr>
            <p:extLst>
              <p:ext uri="{D42A27DB-BD31-4B8C-83A1-F6EECF244321}">
                <p14:modId xmlns:p14="http://schemas.microsoft.com/office/powerpoint/2010/main" val="2187441841"/>
              </p:ext>
            </p:extLst>
          </p:nvPr>
        </p:nvGraphicFramePr>
        <p:xfrm>
          <a:off x="952500" y="2209800"/>
          <a:ext cx="1866900" cy="167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09600" y="4495800"/>
            <a:ext cx="2209800" cy="2031325"/>
          </a:xfrm>
          <a:prstGeom prst="rect">
            <a:avLst/>
          </a:prstGeom>
          <a:noFill/>
        </p:spPr>
        <p:txBody>
          <a:bodyPr wrap="square" rtlCol="0">
            <a:spAutoFit/>
          </a:bodyPr>
          <a:lstStyle/>
          <a:p>
            <a:pPr marL="342900" indent="-342900">
              <a:buAutoNum type="arabicPeriod"/>
            </a:pPr>
            <a:r>
              <a:rPr lang="en-US" dirty="0" smtClean="0"/>
              <a:t>Registration = Access</a:t>
            </a:r>
          </a:p>
          <a:p>
            <a:pPr marL="342900" indent="-342900">
              <a:buAutoNum type="arabicPeriod"/>
            </a:pPr>
            <a:r>
              <a:rPr lang="en-US" dirty="0" smtClean="0"/>
              <a:t>Project/Program = Establish</a:t>
            </a:r>
          </a:p>
          <a:p>
            <a:pPr marL="342900" indent="-342900">
              <a:buAutoNum type="arabicPeriod"/>
            </a:pPr>
            <a:r>
              <a:rPr lang="en-US" dirty="0"/>
              <a:t> </a:t>
            </a:r>
            <a:r>
              <a:rPr lang="en-US" dirty="0" smtClean="0"/>
              <a:t>Execution = Process</a:t>
            </a:r>
          </a:p>
          <a:p>
            <a:pPr marL="342900" indent="-342900">
              <a:buAutoNum type="arabicPeriod"/>
            </a:pPr>
            <a:endParaRPr lang="en-US" dirty="0"/>
          </a:p>
        </p:txBody>
      </p:sp>
    </p:spTree>
    <p:extLst>
      <p:ext uri="{BB962C8B-B14F-4D97-AF65-F5344CB8AC3E}">
        <p14:creationId xmlns:p14="http://schemas.microsoft.com/office/powerpoint/2010/main" val="2025098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19912"/>
          </a:xfrm>
        </p:spPr>
        <p:txBody>
          <a:bodyPr>
            <a:normAutofit fontScale="90000"/>
          </a:bodyPr>
          <a:lstStyle/>
          <a:p>
            <a:pPr algn="ctr"/>
            <a:r>
              <a:rPr lang="en-US" dirty="0" smtClean="0"/>
              <a:t>R.I.D. BUSINESS RESOURCE AND ASSISTANCE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06529716"/>
              </p:ext>
            </p:extLst>
          </p:nvPr>
        </p:nvGraphicFramePr>
        <p:xfrm>
          <a:off x="609600" y="1676400"/>
          <a:ext cx="82296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15200" y="615616"/>
            <a:ext cx="1524000" cy="808037"/>
          </a:xfrm>
          <a:prstGeom prst="rect">
            <a:avLst/>
          </a:prstGeom>
          <a:effectLst>
            <a:softEdge rad="292100"/>
          </a:effectLst>
        </p:spPr>
      </p:pic>
    </p:spTree>
    <p:extLst>
      <p:ext uri="{BB962C8B-B14F-4D97-AF65-F5344CB8AC3E}">
        <p14:creationId xmlns:p14="http://schemas.microsoft.com/office/powerpoint/2010/main" val="310898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1143000"/>
          </a:xfrm>
        </p:spPr>
        <p:txBody>
          <a:bodyPr>
            <a:noAutofit/>
          </a:bodyPr>
          <a:lstStyle/>
          <a:p>
            <a:pPr algn="ctr"/>
            <a:r>
              <a:rPr lang="en-US" sz="4000" dirty="0" smtClean="0"/>
              <a:t>R.I.D. GRANT AND AWARD PARTICIPATION</a:t>
            </a:r>
            <a:endParaRPr lang="en-US" sz="4000" dirty="0"/>
          </a:p>
        </p:txBody>
      </p:sp>
      <p:sp>
        <p:nvSpPr>
          <p:cNvPr id="3" name="TextBox 2"/>
          <p:cNvSpPr txBox="1"/>
          <p:nvPr/>
        </p:nvSpPr>
        <p:spPr>
          <a:xfrm>
            <a:off x="1257300" y="1620140"/>
            <a:ext cx="6553200" cy="2585323"/>
          </a:xfrm>
          <a:prstGeom prst="rect">
            <a:avLst/>
          </a:prstGeom>
          <a:noFill/>
        </p:spPr>
        <p:txBody>
          <a:bodyPr wrap="square" rtlCol="0">
            <a:spAutoFit/>
          </a:bodyPr>
          <a:lstStyle/>
          <a:p>
            <a:r>
              <a:rPr lang="en-US" dirty="0" smtClean="0"/>
              <a:t>Join R.I.D. for Grants and Award </a:t>
            </a:r>
            <a:r>
              <a:rPr lang="en-US" dirty="0" smtClean="0"/>
              <a:t>nominations with our free registration for participants. </a:t>
            </a:r>
            <a:r>
              <a:rPr lang="en-US" dirty="0" smtClean="0"/>
              <a:t>Network your business interest with-in our Grant Research Program, that assist all entities of business, organizations, and the public. R.I.D. recruits business structures, and volunteers, to match Research Eligibility, by designing a specific program feature that meets requirements description. Services include </a:t>
            </a:r>
            <a:r>
              <a:rPr lang="en-US" dirty="0" smtClean="0"/>
              <a:t>a Free </a:t>
            </a:r>
            <a:r>
              <a:rPr lang="en-US" dirty="0" smtClean="0"/>
              <a:t>Version verses Paid </a:t>
            </a:r>
            <a:r>
              <a:rPr lang="en-US" dirty="0" smtClean="0"/>
              <a:t>Packaged Versions to include all participants, leaving Not1Alone.</a:t>
            </a:r>
            <a:endParaRPr lang="en-US" dirty="0" smtClean="0"/>
          </a:p>
          <a:p>
            <a:r>
              <a:rPr lang="en-US" dirty="0" smtClean="0"/>
              <a:t>Registrations for project/program </a:t>
            </a:r>
            <a:r>
              <a:rPr lang="en-US" dirty="0" smtClean="0"/>
              <a:t>nominations to participate in grants </a:t>
            </a:r>
            <a:r>
              <a:rPr lang="en-US" dirty="0" smtClean="0"/>
              <a:t>are free at </a:t>
            </a:r>
            <a:r>
              <a:rPr lang="en-US" dirty="0" smtClean="0">
                <a:hlinkClick r:id="rId2"/>
              </a:rPr>
              <a:t>www.not1alone.org</a:t>
            </a:r>
            <a:r>
              <a:rPr lang="en-US" dirty="0" smtClean="0"/>
              <a:t> site.</a:t>
            </a:r>
            <a:endParaRPr lang="en-US" dirty="0"/>
          </a:p>
        </p:txBody>
      </p:sp>
      <p:graphicFrame>
        <p:nvGraphicFramePr>
          <p:cNvPr id="4" name="Diagram 3"/>
          <p:cNvGraphicFramePr/>
          <p:nvPr>
            <p:extLst>
              <p:ext uri="{D42A27DB-BD31-4B8C-83A1-F6EECF244321}">
                <p14:modId xmlns:p14="http://schemas.microsoft.com/office/powerpoint/2010/main" val="3086318975"/>
              </p:ext>
            </p:extLst>
          </p:nvPr>
        </p:nvGraphicFramePr>
        <p:xfrm>
          <a:off x="381000" y="4205463"/>
          <a:ext cx="8305800" cy="2576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8" name="Straight Connector 7"/>
          <p:cNvCxnSpPr/>
          <p:nvPr/>
        </p:nvCxnSpPr>
        <p:spPr>
          <a:xfrm>
            <a:off x="6477000" y="5486400"/>
            <a:ext cx="91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477000" y="5486400"/>
            <a:ext cx="1447800" cy="44916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429000" y="5397162"/>
            <a:ext cx="0" cy="538404"/>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9" name="Content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15200" y="615616"/>
            <a:ext cx="1524000" cy="808037"/>
          </a:xfrm>
          <a:prstGeom prst="rect">
            <a:avLst/>
          </a:prstGeom>
          <a:effectLst>
            <a:softEdge rad="292100"/>
          </a:effectLst>
        </p:spPr>
      </p:pic>
    </p:spTree>
    <p:extLst>
      <p:ext uri="{BB962C8B-B14F-4D97-AF65-F5344CB8AC3E}">
        <p14:creationId xmlns:p14="http://schemas.microsoft.com/office/powerpoint/2010/main" val="559135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457200"/>
          </a:xfrm>
        </p:spPr>
        <p:txBody>
          <a:bodyPr>
            <a:normAutofit fontScale="90000"/>
          </a:bodyPr>
          <a:lstStyle/>
          <a:p>
            <a:pPr algn="ctr"/>
            <a:r>
              <a:rPr lang="en-US" dirty="0" smtClean="0"/>
              <a:t>R.I.D. Infrastructural Diagram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6130438"/>
              </p:ext>
            </p:extLst>
          </p:nvPr>
        </p:nvGraphicFramePr>
        <p:xfrm>
          <a:off x="421395" y="914400"/>
          <a:ext cx="82296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402595" y="1066800"/>
            <a:ext cx="4267200" cy="369332"/>
          </a:xfrm>
          <a:prstGeom prst="rect">
            <a:avLst/>
          </a:prstGeom>
          <a:noFill/>
        </p:spPr>
        <p:txBody>
          <a:bodyPr wrap="square" rtlCol="0">
            <a:spAutoFit/>
          </a:bodyPr>
          <a:lstStyle/>
          <a:p>
            <a:r>
              <a:rPr lang="en-US" dirty="0" smtClean="0"/>
              <a:t>(Directions from Federal, State, City Guidelines)</a:t>
            </a:r>
            <a:endParaRPr lang="en-US" dirty="0"/>
          </a:p>
        </p:txBody>
      </p:sp>
      <p:sp>
        <p:nvSpPr>
          <p:cNvPr id="5" name="TextBox 4"/>
          <p:cNvSpPr txBox="1"/>
          <p:nvPr/>
        </p:nvSpPr>
        <p:spPr>
          <a:xfrm>
            <a:off x="1876423" y="2762196"/>
            <a:ext cx="2466977" cy="369332"/>
          </a:xfrm>
          <a:prstGeom prst="rect">
            <a:avLst/>
          </a:prstGeom>
          <a:noFill/>
        </p:spPr>
        <p:txBody>
          <a:bodyPr wrap="square" rtlCol="0">
            <a:spAutoFit/>
          </a:bodyPr>
          <a:lstStyle/>
          <a:p>
            <a:r>
              <a:rPr lang="en-US" dirty="0" smtClean="0"/>
              <a:t>(Support , Trust, Funding)</a:t>
            </a:r>
            <a:endParaRPr lang="en-US" dirty="0"/>
          </a:p>
        </p:txBody>
      </p:sp>
      <p:sp>
        <p:nvSpPr>
          <p:cNvPr id="6" name="TextBox 5"/>
          <p:cNvSpPr txBox="1"/>
          <p:nvPr/>
        </p:nvSpPr>
        <p:spPr>
          <a:xfrm>
            <a:off x="4648200" y="2762196"/>
            <a:ext cx="2667000" cy="369332"/>
          </a:xfrm>
          <a:prstGeom prst="rect">
            <a:avLst/>
          </a:prstGeom>
          <a:noFill/>
        </p:spPr>
        <p:txBody>
          <a:bodyPr wrap="square" rtlCol="0">
            <a:spAutoFit/>
          </a:bodyPr>
          <a:lstStyle/>
          <a:p>
            <a:r>
              <a:rPr lang="en-US" dirty="0" smtClean="0"/>
              <a:t>(Financial Stability, Securities)</a:t>
            </a:r>
            <a:endParaRPr lang="en-US" dirty="0"/>
          </a:p>
        </p:txBody>
      </p:sp>
      <p:sp>
        <p:nvSpPr>
          <p:cNvPr id="7" name="TextBox 6"/>
          <p:cNvSpPr txBox="1"/>
          <p:nvPr/>
        </p:nvSpPr>
        <p:spPr>
          <a:xfrm flipH="1">
            <a:off x="411293" y="6332596"/>
            <a:ext cx="2857500" cy="369332"/>
          </a:xfrm>
          <a:prstGeom prst="rect">
            <a:avLst/>
          </a:prstGeom>
          <a:noFill/>
        </p:spPr>
        <p:txBody>
          <a:bodyPr wrap="square" rtlCol="0">
            <a:spAutoFit/>
          </a:bodyPr>
          <a:lstStyle/>
          <a:p>
            <a:r>
              <a:rPr lang="en-US" dirty="0" smtClean="0"/>
              <a:t>(Proposals, Program/Projects)</a:t>
            </a:r>
            <a:endParaRPr lang="en-US" dirty="0"/>
          </a:p>
        </p:txBody>
      </p:sp>
      <p:sp>
        <p:nvSpPr>
          <p:cNvPr id="8" name="TextBox 7"/>
          <p:cNvSpPr txBox="1"/>
          <p:nvPr/>
        </p:nvSpPr>
        <p:spPr>
          <a:xfrm>
            <a:off x="3430147" y="6332596"/>
            <a:ext cx="2212095" cy="369332"/>
          </a:xfrm>
          <a:prstGeom prst="rect">
            <a:avLst/>
          </a:prstGeom>
          <a:noFill/>
        </p:spPr>
        <p:txBody>
          <a:bodyPr wrap="square" rtlCol="0">
            <a:spAutoFit/>
          </a:bodyPr>
          <a:lstStyle/>
          <a:p>
            <a:pPr algn="ctr"/>
            <a:r>
              <a:rPr lang="en-US" dirty="0" smtClean="0"/>
              <a:t>(Statistics / Results)</a:t>
            </a:r>
            <a:endParaRPr lang="en-US" dirty="0"/>
          </a:p>
        </p:txBody>
      </p:sp>
      <p:sp>
        <p:nvSpPr>
          <p:cNvPr id="9" name="TextBox 8"/>
          <p:cNvSpPr txBox="1"/>
          <p:nvPr/>
        </p:nvSpPr>
        <p:spPr>
          <a:xfrm>
            <a:off x="6106101" y="6332596"/>
            <a:ext cx="2554995" cy="369332"/>
          </a:xfrm>
          <a:prstGeom prst="rect">
            <a:avLst/>
          </a:prstGeom>
          <a:noFill/>
        </p:spPr>
        <p:txBody>
          <a:bodyPr wrap="square" rtlCol="0">
            <a:spAutoFit/>
          </a:bodyPr>
          <a:lstStyle/>
          <a:p>
            <a:r>
              <a:rPr lang="en-US" dirty="0" smtClean="0"/>
              <a:t>(Recruits / Administrations)</a:t>
            </a:r>
            <a:endParaRPr lang="en-US" dirty="0"/>
          </a:p>
        </p:txBody>
      </p:sp>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23993" y="540782"/>
            <a:ext cx="1447800" cy="895350"/>
          </a:xfrm>
          <a:prstGeom prst="rect">
            <a:avLst/>
          </a:prstGeom>
          <a:effectLst>
            <a:softEdge rad="292100"/>
          </a:effectLst>
        </p:spPr>
      </p:pic>
      <p:sp>
        <p:nvSpPr>
          <p:cNvPr id="11" name="TextBox 10"/>
          <p:cNvSpPr txBox="1"/>
          <p:nvPr/>
        </p:nvSpPr>
        <p:spPr>
          <a:xfrm flipH="1">
            <a:off x="152399" y="1325880"/>
            <a:ext cx="1828799" cy="1200329"/>
          </a:xfrm>
          <a:prstGeom prst="rect">
            <a:avLst/>
          </a:prstGeom>
          <a:noFill/>
        </p:spPr>
        <p:txBody>
          <a:bodyPr wrap="square" rtlCol="0">
            <a:spAutoFit/>
          </a:bodyPr>
          <a:lstStyle/>
          <a:p>
            <a:r>
              <a:rPr lang="en-US" dirty="0" smtClean="0"/>
              <a:t>            =  Function</a:t>
            </a:r>
          </a:p>
          <a:p>
            <a:r>
              <a:rPr lang="en-US" dirty="0" smtClean="0"/>
              <a:t>(    )     =  Activity</a:t>
            </a:r>
          </a:p>
          <a:p>
            <a:r>
              <a:rPr lang="en-US" dirty="0" smtClean="0"/>
              <a:t>            =  Position</a:t>
            </a:r>
          </a:p>
          <a:p>
            <a:endParaRPr lang="en-US" dirty="0"/>
          </a:p>
        </p:txBody>
      </p:sp>
      <p:sp>
        <p:nvSpPr>
          <p:cNvPr id="12" name="Rectangle 11"/>
          <p:cNvSpPr/>
          <p:nvPr/>
        </p:nvSpPr>
        <p:spPr>
          <a:xfrm>
            <a:off x="200597" y="1436132"/>
            <a:ext cx="561403" cy="164067"/>
          </a:xfrm>
          <a:prstGeom prst="rect">
            <a:avLst/>
          </a:prstGeom>
          <a:solidFill>
            <a:srgbClr val="E8EFF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200597" y="1934971"/>
            <a:ext cx="561403" cy="213160"/>
          </a:xfrm>
          <a:prstGeom prst="rect">
            <a:avLst/>
          </a:prstGeom>
          <a:solidFill>
            <a:srgbClr val="8BEA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04334"/>
            <a:ext cx="5943600" cy="565364"/>
          </a:xfrm>
        </p:spPr>
        <p:txBody>
          <a:bodyPr>
            <a:normAutofit fontScale="90000"/>
          </a:bodyPr>
          <a:lstStyle/>
          <a:p>
            <a:r>
              <a:rPr lang="en-US" dirty="0" smtClean="0"/>
              <a:t>R.I.D. NON-PROFIT AGENCIES</a:t>
            </a:r>
            <a:endParaRPr lang="en-US" dirty="0"/>
          </a:p>
        </p:txBody>
      </p:sp>
      <p:sp>
        <p:nvSpPr>
          <p:cNvPr id="3" name="Text Placeholder 2"/>
          <p:cNvSpPr>
            <a:spLocks noGrp="1"/>
          </p:cNvSpPr>
          <p:nvPr>
            <p:ph type="body" idx="1"/>
          </p:nvPr>
        </p:nvSpPr>
        <p:spPr>
          <a:xfrm>
            <a:off x="228600" y="1376773"/>
            <a:ext cx="4040188" cy="659352"/>
          </a:xfrm>
        </p:spPr>
        <p:txBody>
          <a:bodyPr/>
          <a:lstStyle/>
          <a:p>
            <a:r>
              <a:rPr lang="en-US" dirty="0" smtClean="0"/>
              <a:t>Non-Profit Common Structure</a:t>
            </a:r>
            <a:endParaRPr lang="en-US" dirty="0"/>
          </a:p>
        </p:txBody>
      </p:sp>
      <p:graphicFrame>
        <p:nvGraphicFramePr>
          <p:cNvPr id="9" name="Content Placeholder 8"/>
          <p:cNvGraphicFramePr>
            <a:graphicFrameLocks noGrp="1"/>
          </p:cNvGraphicFramePr>
          <p:nvPr>
            <p:ph sz="quarter" idx="2"/>
            <p:extLst>
              <p:ext uri="{D42A27DB-BD31-4B8C-83A1-F6EECF244321}">
                <p14:modId xmlns:p14="http://schemas.microsoft.com/office/powerpoint/2010/main" val="3054081646"/>
              </p:ext>
            </p:extLst>
          </p:nvPr>
        </p:nvGraphicFramePr>
        <p:xfrm>
          <a:off x="516875" y="2514600"/>
          <a:ext cx="8610600" cy="1773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Content Placeholder 3"/>
          <p:cNvPicPr>
            <a:picLocks noGrp="1" noChangeAspect="1"/>
          </p:cNvPicPr>
          <p:nvPr>
            <p:ph idx="1"/>
          </p:nvPr>
        </p:nvPicPr>
        <p:blipFill>
          <a:blip r:embed="rId7" cstate="print">
            <a:extLst>
              <a:ext uri="{28A0092B-C50C-407E-A947-70E740481C1C}">
                <a14:useLocalDpi xmlns:a14="http://schemas.microsoft.com/office/drawing/2010/main" val="0"/>
              </a:ext>
            </a:extLst>
          </a:blip>
          <a:stretch>
            <a:fillRect/>
          </a:stretch>
        </p:blipFill>
        <p:spPr>
          <a:xfrm>
            <a:off x="7315200" y="615616"/>
            <a:ext cx="1524000" cy="808037"/>
          </a:xfrm>
          <a:effectLst>
            <a:softEdge rad="292100"/>
          </a:effectLst>
        </p:spPr>
      </p:pic>
    </p:spTree>
    <p:extLst>
      <p:ext uri="{BB962C8B-B14F-4D97-AF65-F5344CB8AC3E}">
        <p14:creationId xmlns:p14="http://schemas.microsoft.com/office/powerpoint/2010/main" val="3140872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5638800" cy="459036"/>
          </a:xfrm>
        </p:spPr>
        <p:txBody>
          <a:bodyPr>
            <a:normAutofit fontScale="90000"/>
          </a:bodyPr>
          <a:lstStyle/>
          <a:p>
            <a:pPr algn="ctr"/>
            <a:r>
              <a:rPr lang="en-US" dirty="0" smtClean="0"/>
              <a:t>R.I.D. For-Profit Agencies </a:t>
            </a:r>
            <a:endParaRPr lang="en-US" dirty="0"/>
          </a:p>
        </p:txBody>
      </p:sp>
      <p:sp>
        <p:nvSpPr>
          <p:cNvPr id="3" name="Text Placeholder 2"/>
          <p:cNvSpPr>
            <a:spLocks noGrp="1"/>
          </p:cNvSpPr>
          <p:nvPr>
            <p:ph type="body" idx="1"/>
          </p:nvPr>
        </p:nvSpPr>
        <p:spPr>
          <a:xfrm>
            <a:off x="76200" y="1371600"/>
            <a:ext cx="4495800" cy="659352"/>
          </a:xfrm>
        </p:spPr>
        <p:txBody>
          <a:bodyPr/>
          <a:lstStyle/>
          <a:p>
            <a:pPr algn="ctr"/>
            <a:r>
              <a:rPr lang="en-US" sz="2800" dirty="0" smtClean="0"/>
              <a:t>For-Profit Venues Corporate Structure </a:t>
            </a:r>
            <a:r>
              <a:rPr lang="en-US" dirty="0" smtClean="0"/>
              <a:t>:</a:t>
            </a:r>
            <a:endParaRPr lang="en-US" dirty="0"/>
          </a:p>
        </p:txBody>
      </p:sp>
      <p:graphicFrame>
        <p:nvGraphicFramePr>
          <p:cNvPr id="7" name="Content Placeholder 6"/>
          <p:cNvGraphicFramePr>
            <a:graphicFrameLocks noGrp="1"/>
          </p:cNvGraphicFramePr>
          <p:nvPr>
            <p:ph sz="quarter" idx="2"/>
            <p:extLst>
              <p:ext uri="{D42A27DB-BD31-4B8C-83A1-F6EECF244321}">
                <p14:modId xmlns:p14="http://schemas.microsoft.com/office/powerpoint/2010/main" val="2622996734"/>
              </p:ext>
            </p:extLst>
          </p:nvPr>
        </p:nvGraphicFramePr>
        <p:xfrm>
          <a:off x="457200" y="2514600"/>
          <a:ext cx="7620000" cy="38465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Content Placeholder 3"/>
          <p:cNvPicPr>
            <a:picLocks noGrp="1" noChangeAspect="1"/>
          </p:cNvPicPr>
          <p:nvPr>
            <p:ph idx="1"/>
          </p:nvPr>
        </p:nvPicPr>
        <p:blipFill>
          <a:blip r:embed="rId7" cstate="print">
            <a:extLst>
              <a:ext uri="{28A0092B-C50C-407E-A947-70E740481C1C}">
                <a14:useLocalDpi xmlns:a14="http://schemas.microsoft.com/office/drawing/2010/main" val="0"/>
              </a:ext>
            </a:extLst>
          </a:blip>
          <a:stretch>
            <a:fillRect/>
          </a:stretch>
        </p:blipFill>
        <p:spPr>
          <a:xfrm>
            <a:off x="7315200" y="615616"/>
            <a:ext cx="1524000" cy="808037"/>
          </a:xfrm>
          <a:effectLst>
            <a:softEdge rad="292100"/>
          </a:effectLst>
        </p:spPr>
      </p:pic>
    </p:spTree>
    <p:extLst>
      <p:ext uri="{BB962C8B-B14F-4D97-AF65-F5344CB8AC3E}">
        <p14:creationId xmlns:p14="http://schemas.microsoft.com/office/powerpoint/2010/main" val="425924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85800"/>
          </a:xfrm>
        </p:spPr>
        <p:txBody>
          <a:bodyPr/>
          <a:lstStyle/>
          <a:p>
            <a:pPr algn="ctr"/>
            <a:r>
              <a:rPr lang="en-US" dirty="0" smtClean="0"/>
              <a:t>Resources Integrated System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7599641"/>
              </p:ext>
            </p:extLst>
          </p:nvPr>
        </p:nvGraphicFramePr>
        <p:xfrm>
          <a:off x="457200" y="990600"/>
          <a:ext cx="8229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91400" y="685800"/>
            <a:ext cx="1600200" cy="914400"/>
          </a:xfrm>
          <a:prstGeom prst="rect">
            <a:avLst/>
          </a:prstGeom>
          <a:effectLst>
            <a:softEdge rad="292100"/>
          </a:effectLst>
        </p:spPr>
      </p:pic>
    </p:spTree>
    <p:extLst>
      <p:ext uri="{BB962C8B-B14F-4D97-AF65-F5344CB8AC3E}">
        <p14:creationId xmlns:p14="http://schemas.microsoft.com/office/powerpoint/2010/main" val="1987192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pPr algn="ctr"/>
            <a:r>
              <a:rPr lang="en-US" dirty="0" smtClean="0"/>
              <a:t>R.I.D. </a:t>
            </a:r>
            <a:r>
              <a:rPr lang="en-US" dirty="0"/>
              <a:t>C</a:t>
            </a:r>
            <a:r>
              <a:rPr lang="en-US" dirty="0" smtClean="0"/>
              <a:t>OMMUNITY / LOCAL DEVELOPMENTS</a:t>
            </a:r>
            <a:endParaRPr lang="en-US" dirty="0"/>
          </a:p>
        </p:txBody>
      </p:sp>
      <p:sp>
        <p:nvSpPr>
          <p:cNvPr id="3" name="Content Placeholder 2"/>
          <p:cNvSpPr>
            <a:spLocks noGrp="1"/>
          </p:cNvSpPr>
          <p:nvPr>
            <p:ph idx="1"/>
          </p:nvPr>
        </p:nvSpPr>
        <p:spPr/>
        <p:txBody>
          <a:bodyPr/>
          <a:lstStyle/>
          <a:p>
            <a:r>
              <a:rPr lang="en-US" dirty="0" smtClean="0"/>
              <a:t>Proposals Structure For Community or Local Developments :</a:t>
            </a:r>
            <a:endParaRPr lang="en-US" dirty="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200" y="615616"/>
            <a:ext cx="1524000" cy="808037"/>
          </a:xfrm>
          <a:prstGeom prst="rect">
            <a:avLst/>
          </a:prstGeom>
          <a:effectLst>
            <a:softEdge rad="292100"/>
          </a:effectLst>
        </p:spPr>
      </p:pic>
      <p:graphicFrame>
        <p:nvGraphicFramePr>
          <p:cNvPr id="5" name="Diagram 4"/>
          <p:cNvGraphicFramePr/>
          <p:nvPr>
            <p:extLst>
              <p:ext uri="{D42A27DB-BD31-4B8C-83A1-F6EECF244321}">
                <p14:modId xmlns:p14="http://schemas.microsoft.com/office/powerpoint/2010/main" val="1545250374"/>
              </p:ext>
            </p:extLst>
          </p:nvPr>
        </p:nvGraphicFramePr>
        <p:xfrm>
          <a:off x="304800" y="2772427"/>
          <a:ext cx="85344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68954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229600" cy="685800"/>
          </a:xfrm>
        </p:spPr>
        <p:txBody>
          <a:bodyPr>
            <a:normAutofit fontScale="90000"/>
          </a:bodyPr>
          <a:lstStyle/>
          <a:p>
            <a:pPr algn="ctr"/>
            <a:r>
              <a:rPr lang="en-US" dirty="0" smtClean="0"/>
              <a:t>R.I.D. PUBLIC / MINORITIES K.I.S.S. GUIDE</a:t>
            </a:r>
            <a:endParaRPr lang="en-US" dirty="0"/>
          </a:p>
        </p:txBody>
      </p:sp>
      <p:sp>
        <p:nvSpPr>
          <p:cNvPr id="3" name="Content Placeholder 2"/>
          <p:cNvSpPr>
            <a:spLocks noGrp="1"/>
          </p:cNvSpPr>
          <p:nvPr>
            <p:ph idx="1"/>
          </p:nvPr>
        </p:nvSpPr>
        <p:spPr>
          <a:xfrm>
            <a:off x="457200" y="1935480"/>
            <a:ext cx="8229600" cy="1950720"/>
          </a:xfrm>
        </p:spPr>
        <p:txBody>
          <a:bodyPr/>
          <a:lstStyle/>
          <a:p>
            <a:r>
              <a:rPr lang="en-US" dirty="0" smtClean="0"/>
              <a:t>K = Keep; In lane of </a:t>
            </a:r>
            <a:r>
              <a:rPr lang="en-US" dirty="0" smtClean="0"/>
              <a:t>service, criteria, </a:t>
            </a:r>
            <a:r>
              <a:rPr lang="en-US" dirty="0" smtClean="0"/>
              <a:t>or offer.</a:t>
            </a:r>
          </a:p>
          <a:p>
            <a:r>
              <a:rPr lang="en-US" dirty="0" smtClean="0"/>
              <a:t>I = It; Is </a:t>
            </a:r>
            <a:r>
              <a:rPr lang="en-US" dirty="0" smtClean="0"/>
              <a:t>your </a:t>
            </a:r>
            <a:r>
              <a:rPr lang="en-US" dirty="0" smtClean="0"/>
              <a:t>exact </a:t>
            </a:r>
            <a:r>
              <a:rPr lang="en-US" dirty="0" smtClean="0"/>
              <a:t>product or image.</a:t>
            </a:r>
          </a:p>
          <a:p>
            <a:r>
              <a:rPr lang="en-US" dirty="0" smtClean="0"/>
              <a:t>S = Simple; Easy access to knowing and </a:t>
            </a:r>
            <a:r>
              <a:rPr lang="en-US" dirty="0" smtClean="0"/>
              <a:t>receiving what’s offered. </a:t>
            </a:r>
            <a:endParaRPr lang="en-US" dirty="0" smtClean="0"/>
          </a:p>
          <a:p>
            <a:r>
              <a:rPr lang="en-US" dirty="0" smtClean="0"/>
              <a:t>S = Service; Simply providing what is promised.</a:t>
            </a:r>
            <a:endParaRPr lang="en-US" dirty="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200" y="615616"/>
            <a:ext cx="1524000" cy="808037"/>
          </a:xfrm>
          <a:prstGeom prst="rect">
            <a:avLst/>
          </a:prstGeom>
          <a:effectLst>
            <a:softEdge rad="292100"/>
          </a:effectLst>
        </p:spPr>
      </p:pic>
      <p:sp>
        <p:nvSpPr>
          <p:cNvPr id="6" name="TextBox 5"/>
          <p:cNvSpPr txBox="1"/>
          <p:nvPr/>
        </p:nvSpPr>
        <p:spPr>
          <a:xfrm>
            <a:off x="685800" y="4419600"/>
            <a:ext cx="8001000" cy="369332"/>
          </a:xfrm>
          <a:prstGeom prst="rect">
            <a:avLst/>
          </a:prstGeom>
          <a:noFill/>
        </p:spPr>
        <p:txBody>
          <a:bodyPr wrap="square" rtlCol="0">
            <a:spAutoFit/>
          </a:bodyPr>
          <a:lstStyle/>
          <a:p>
            <a:r>
              <a:rPr lang="en-US" dirty="0" smtClean="0"/>
              <a:t>K.I.S.S. Is the guide for Individual, or Public registration to Not1Alone.org. </a:t>
            </a:r>
            <a:endParaRPr lang="en-US" dirty="0"/>
          </a:p>
        </p:txBody>
      </p:sp>
    </p:spTree>
    <p:extLst>
      <p:ext uri="{BB962C8B-B14F-4D97-AF65-F5344CB8AC3E}">
        <p14:creationId xmlns:p14="http://schemas.microsoft.com/office/powerpoint/2010/main" val="738229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055347255"/>
              </p:ext>
            </p:extLst>
          </p:nvPr>
        </p:nvGraphicFramePr>
        <p:xfrm>
          <a:off x="762000" y="990600"/>
          <a:ext cx="7010400" cy="259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990600" y="4038600"/>
            <a:ext cx="7086600" cy="2862322"/>
          </a:xfrm>
          <a:prstGeom prst="rect">
            <a:avLst/>
          </a:prstGeom>
          <a:noFill/>
        </p:spPr>
        <p:txBody>
          <a:bodyPr wrap="square" rtlCol="0">
            <a:spAutoFit/>
          </a:bodyPr>
          <a:lstStyle/>
          <a:p>
            <a:r>
              <a:rPr lang="en-US" dirty="0" smtClean="0"/>
              <a:t>Planning = Site Goal = Administration services that profile and give assistance to (clients) (audience) by registration at not1alone.org community assistance site.</a:t>
            </a:r>
          </a:p>
          <a:p>
            <a:r>
              <a:rPr lang="en-US" dirty="0" smtClean="0"/>
              <a:t>Storage files </a:t>
            </a:r>
            <a:r>
              <a:rPr lang="en-US" dirty="0" smtClean="0"/>
              <a:t>are then processed to </a:t>
            </a:r>
            <a:r>
              <a:rPr lang="en-US" dirty="0" smtClean="0"/>
              <a:t>portable and cloud backups </a:t>
            </a:r>
            <a:r>
              <a:rPr lang="en-US" dirty="0" smtClean="0"/>
              <a:t>for administration </a:t>
            </a:r>
            <a:r>
              <a:rPr lang="en-US" dirty="0" smtClean="0"/>
              <a:t>positions registered as Intrinsic or R.I.D. affiliates at </a:t>
            </a:r>
            <a:r>
              <a:rPr lang="en-US" dirty="0" smtClean="0"/>
              <a:t>local </a:t>
            </a:r>
            <a:r>
              <a:rPr lang="en-US" dirty="0" smtClean="0"/>
              <a:t>sites (Site name</a:t>
            </a:r>
            <a:r>
              <a:rPr lang="en-US" dirty="0" smtClean="0"/>
              <a:t>).</a:t>
            </a:r>
            <a:endParaRPr lang="en-US" dirty="0" smtClean="0"/>
          </a:p>
          <a:p>
            <a:endParaRPr lang="en-US" dirty="0"/>
          </a:p>
          <a:p>
            <a:r>
              <a:rPr lang="en-US" dirty="0" smtClean="0"/>
              <a:t>Design = </a:t>
            </a:r>
            <a:r>
              <a:rPr lang="en-US" dirty="0" smtClean="0"/>
              <a:t>Named </a:t>
            </a:r>
            <a:r>
              <a:rPr lang="en-US" dirty="0" smtClean="0"/>
              <a:t>folders of the site, </a:t>
            </a:r>
            <a:r>
              <a:rPr lang="en-US" dirty="0" smtClean="0"/>
              <a:t>are registered components of Intrinsic or R.I.D. start </a:t>
            </a:r>
            <a:r>
              <a:rPr lang="en-US" dirty="0" smtClean="0"/>
              <a:t>to finish </a:t>
            </a:r>
            <a:r>
              <a:rPr lang="en-US" dirty="0" smtClean="0"/>
              <a:t>registration process, listing </a:t>
            </a:r>
            <a:r>
              <a:rPr lang="en-US" dirty="0" smtClean="0"/>
              <a:t>service </a:t>
            </a:r>
            <a:r>
              <a:rPr lang="en-US" dirty="0" smtClean="0"/>
              <a:t>guidelines, and position  Logged </a:t>
            </a:r>
            <a:r>
              <a:rPr lang="en-US" dirty="0" smtClean="0"/>
              <a:t>and Publish. </a:t>
            </a:r>
          </a:p>
          <a:p>
            <a:endParaRPr lang="en-US" dirty="0"/>
          </a:p>
          <a:p>
            <a:r>
              <a:rPr lang="en-US" dirty="0" smtClean="0"/>
              <a:t>Development = Assets to sites, likes, video instructions, blogs, </a:t>
            </a:r>
            <a:r>
              <a:rPr lang="en-US" dirty="0" err="1" smtClean="0"/>
              <a:t>etc</a:t>
            </a:r>
            <a:r>
              <a:rPr lang="en-US" dirty="0" smtClean="0"/>
              <a:t>…</a:t>
            </a:r>
            <a:endParaRPr lang="en-US" dirty="0"/>
          </a:p>
        </p:txBody>
      </p:sp>
      <p:pic>
        <p:nvPicPr>
          <p:cNvPr id="4"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15200" y="615616"/>
            <a:ext cx="1524000" cy="808037"/>
          </a:xfrm>
          <a:prstGeom prst="rect">
            <a:avLst/>
          </a:prstGeom>
          <a:effectLst>
            <a:softEdge rad="292100"/>
          </a:effectLst>
        </p:spPr>
      </p:pic>
    </p:spTree>
    <p:extLst>
      <p:ext uri="{BB962C8B-B14F-4D97-AF65-F5344CB8AC3E}">
        <p14:creationId xmlns:p14="http://schemas.microsoft.com/office/powerpoint/2010/main" val="11160106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erarchy diagram">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100000" t="200000" r="100000" b="4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100000" t="200000" r="100000" b="4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46A2D3C-D487-4D36-A3C5-D55671B3DA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Hierarchy diagram</Template>
  <TotalTime>0</TotalTime>
  <Words>1125</Words>
  <Application>Microsoft Office PowerPoint</Application>
  <PresentationFormat>On-screen Show (4:3)</PresentationFormat>
  <Paragraphs>152</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Franklin Gothic Book</vt:lpstr>
      <vt:lpstr>Perpetua</vt:lpstr>
      <vt:lpstr>Wingdings 2</vt:lpstr>
      <vt:lpstr>Hierarchy diagram</vt:lpstr>
      <vt:lpstr>Resources International Development Corporation</vt:lpstr>
      <vt:lpstr>R.I.D. GRANT AND AWARD PARTICIPATION</vt:lpstr>
      <vt:lpstr>R.I.D. Infrastructural Diagram</vt:lpstr>
      <vt:lpstr>R.I.D. NON-PROFIT AGENCIES</vt:lpstr>
      <vt:lpstr>R.I.D. For-Profit Agencies </vt:lpstr>
      <vt:lpstr>Resources Integrated System</vt:lpstr>
      <vt:lpstr>R.I.D. COMMUNITY / LOCAL DEVELOPMENTS</vt:lpstr>
      <vt:lpstr>R.I.D. PUBLIC / MINORITIES K.I.S.S. GUIDE</vt:lpstr>
      <vt:lpstr>PowerPoint Presentation</vt:lpstr>
      <vt:lpstr>R.I.D. COOPERATIVE MISSION GUIDE M.O.S.T.</vt:lpstr>
      <vt:lpstr>Resources International Development Corporation By-Laws Guide</vt:lpstr>
      <vt:lpstr>Resources International Development Corporation By-Laws Guide</vt:lpstr>
      <vt:lpstr>R.I.D. ADVERTISING</vt:lpstr>
      <vt:lpstr>R.I.D. BUSINESS RESOURCE AND ASSISTANCE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2016-01-22T01:13:40Z</dcterms:created>
  <dcterms:modified xsi:type="dcterms:W3CDTF">2016-02-03T09:06:23Z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TC101743259990</vt:lpwstr>
  </property>
</Properties>
</file>